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8" r:id="rId5"/>
    <p:sldId id="269" r:id="rId6"/>
    <p:sldId id="270" r:id="rId7"/>
    <p:sldId id="271" r:id="rId8"/>
    <p:sldId id="261" r:id="rId9"/>
    <p:sldId id="267" r:id="rId10"/>
    <p:sldId id="262" r:id="rId11"/>
    <p:sldId id="263" r:id="rId12"/>
    <p:sldId id="266" r:id="rId13"/>
    <p:sldId id="264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F2418-5BD1-4B2B-9704-22B3F2A80B36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EE2C7753-50F0-49D0-9869-597BD1C94259}">
      <dgm:prSet phldrT="[Text]"/>
      <dgm:spPr/>
      <dgm:t>
        <a:bodyPr/>
        <a:lstStyle/>
        <a:p>
          <a:r>
            <a:rPr lang="id-ID" dirty="0" smtClean="0"/>
            <a:t>Wakaf </a:t>
          </a:r>
          <a:endParaRPr lang="en-US" dirty="0"/>
        </a:p>
      </dgm:t>
    </dgm:pt>
    <dgm:pt modelId="{F603397B-47A6-4046-AE67-AEC3D82BAC0D}" type="parTrans" cxnId="{CC47550A-AB3B-4BB2-B004-731FC92F111F}">
      <dgm:prSet/>
      <dgm:spPr/>
      <dgm:t>
        <a:bodyPr/>
        <a:lstStyle/>
        <a:p>
          <a:endParaRPr lang="en-US"/>
        </a:p>
      </dgm:t>
    </dgm:pt>
    <dgm:pt modelId="{0D0AB428-D1D0-4086-A308-39C3F6941C4F}" type="sibTrans" cxnId="{CC47550A-AB3B-4BB2-B004-731FC92F111F}">
      <dgm:prSet/>
      <dgm:spPr/>
      <dgm:t>
        <a:bodyPr/>
        <a:lstStyle/>
        <a:p>
          <a:endParaRPr lang="en-US"/>
        </a:p>
      </dgm:t>
    </dgm:pt>
    <dgm:pt modelId="{5490F323-A2B8-45E9-BC90-C1A8A599A21B}">
      <dgm:prSet phldrT="[Text]"/>
      <dgm:spPr/>
      <dgm:t>
        <a:bodyPr/>
        <a:lstStyle/>
        <a:p>
          <a:r>
            <a:rPr lang="id-ID" dirty="0" smtClean="0"/>
            <a:t>Dampak Wakaf bagi Ummat</a:t>
          </a:r>
          <a:endParaRPr lang="en-US" dirty="0"/>
        </a:p>
      </dgm:t>
    </dgm:pt>
    <dgm:pt modelId="{FA9E315A-94B3-430B-B146-2653C86AEEBE}" type="parTrans" cxnId="{A1BE01AF-9242-460F-B336-10513448CD5D}">
      <dgm:prSet/>
      <dgm:spPr/>
      <dgm:t>
        <a:bodyPr/>
        <a:lstStyle/>
        <a:p>
          <a:endParaRPr lang="en-US"/>
        </a:p>
      </dgm:t>
    </dgm:pt>
    <dgm:pt modelId="{E3DE8370-1EF2-4EC3-85AC-F4C03743EDD6}" type="sibTrans" cxnId="{A1BE01AF-9242-460F-B336-10513448CD5D}">
      <dgm:prSet/>
      <dgm:spPr/>
      <dgm:t>
        <a:bodyPr/>
        <a:lstStyle/>
        <a:p>
          <a:endParaRPr lang="en-US"/>
        </a:p>
      </dgm:t>
    </dgm:pt>
    <dgm:pt modelId="{A33A5BFA-6906-4688-9D8C-5CCD8AFFE466}">
      <dgm:prSet phldrT="[Text]"/>
      <dgm:spPr/>
      <dgm:t>
        <a:bodyPr/>
        <a:lstStyle/>
        <a:p>
          <a:r>
            <a:rPr lang="id-ID" dirty="0" smtClean="0"/>
            <a:t>Solusi Wakaf di Masa Pandemi bagi Ummat (Studi Kasus UMM)</a:t>
          </a:r>
          <a:endParaRPr lang="en-US" dirty="0"/>
        </a:p>
      </dgm:t>
    </dgm:pt>
    <dgm:pt modelId="{47205506-4AEC-4E42-8954-DEAF991F5806}" type="parTrans" cxnId="{133ACDF0-1FBF-4D25-B311-9C4E105FF5A3}">
      <dgm:prSet/>
      <dgm:spPr/>
      <dgm:t>
        <a:bodyPr/>
        <a:lstStyle/>
        <a:p>
          <a:endParaRPr lang="en-US"/>
        </a:p>
      </dgm:t>
    </dgm:pt>
    <dgm:pt modelId="{A34501AD-3D52-4804-907A-301F36C2FE29}" type="sibTrans" cxnId="{133ACDF0-1FBF-4D25-B311-9C4E105FF5A3}">
      <dgm:prSet/>
      <dgm:spPr/>
      <dgm:t>
        <a:bodyPr/>
        <a:lstStyle/>
        <a:p>
          <a:endParaRPr lang="en-US"/>
        </a:p>
      </dgm:t>
    </dgm:pt>
    <dgm:pt modelId="{BF19D9E7-80C2-4F41-A055-16F7921E960D}" type="pres">
      <dgm:prSet presAssocID="{15EF2418-5BD1-4B2B-9704-22B3F2A80B36}" presName="CompostProcess" presStyleCnt="0">
        <dgm:presLayoutVars>
          <dgm:dir/>
          <dgm:resizeHandles val="exact"/>
        </dgm:presLayoutVars>
      </dgm:prSet>
      <dgm:spPr/>
    </dgm:pt>
    <dgm:pt modelId="{A502170F-7123-4B72-AA46-4A3FE5DD936D}" type="pres">
      <dgm:prSet presAssocID="{15EF2418-5BD1-4B2B-9704-22B3F2A80B36}" presName="arrow" presStyleLbl="bgShp" presStyleIdx="0" presStyleCnt="1"/>
      <dgm:spPr/>
    </dgm:pt>
    <dgm:pt modelId="{22B2E9B7-961E-4691-B84E-9FC3AB29E48A}" type="pres">
      <dgm:prSet presAssocID="{15EF2418-5BD1-4B2B-9704-22B3F2A80B36}" presName="linearProcess" presStyleCnt="0"/>
      <dgm:spPr/>
    </dgm:pt>
    <dgm:pt modelId="{D98CC54B-492A-4F6B-9F83-ADAFC50C9467}" type="pres">
      <dgm:prSet presAssocID="{EE2C7753-50F0-49D0-9869-597BD1C9425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A05172-C973-4E2B-A7EE-AA54504B186B}" type="pres">
      <dgm:prSet presAssocID="{0D0AB428-D1D0-4086-A308-39C3F6941C4F}" presName="sibTrans" presStyleCnt="0"/>
      <dgm:spPr/>
    </dgm:pt>
    <dgm:pt modelId="{1FDE323F-3C86-4D09-A481-FFECB39B3D20}" type="pres">
      <dgm:prSet presAssocID="{5490F323-A2B8-45E9-BC90-C1A8A599A21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6DB3D-7654-43FA-8EA3-6EC2AF4C0495}" type="pres">
      <dgm:prSet presAssocID="{E3DE8370-1EF2-4EC3-85AC-F4C03743EDD6}" presName="sibTrans" presStyleCnt="0"/>
      <dgm:spPr/>
    </dgm:pt>
    <dgm:pt modelId="{F9AF0DA9-A262-4771-B0E9-099C59AD175D}" type="pres">
      <dgm:prSet presAssocID="{A33A5BFA-6906-4688-9D8C-5CCD8AFFE4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C1489C-153B-475C-8BA3-7F905B31C1CF}" type="presOf" srcId="{A33A5BFA-6906-4688-9D8C-5CCD8AFFE466}" destId="{F9AF0DA9-A262-4771-B0E9-099C59AD175D}" srcOrd="0" destOrd="0" presId="urn:microsoft.com/office/officeart/2005/8/layout/hProcess9"/>
    <dgm:cxn modelId="{133ACDF0-1FBF-4D25-B311-9C4E105FF5A3}" srcId="{15EF2418-5BD1-4B2B-9704-22B3F2A80B36}" destId="{A33A5BFA-6906-4688-9D8C-5CCD8AFFE466}" srcOrd="2" destOrd="0" parTransId="{47205506-4AEC-4E42-8954-DEAF991F5806}" sibTransId="{A34501AD-3D52-4804-907A-301F36C2FE29}"/>
    <dgm:cxn modelId="{3723E9A3-EF97-4978-A25B-FE2415DA8C0A}" type="presOf" srcId="{EE2C7753-50F0-49D0-9869-597BD1C94259}" destId="{D98CC54B-492A-4F6B-9F83-ADAFC50C9467}" srcOrd="0" destOrd="0" presId="urn:microsoft.com/office/officeart/2005/8/layout/hProcess9"/>
    <dgm:cxn modelId="{CC47550A-AB3B-4BB2-B004-731FC92F111F}" srcId="{15EF2418-5BD1-4B2B-9704-22B3F2A80B36}" destId="{EE2C7753-50F0-49D0-9869-597BD1C94259}" srcOrd="0" destOrd="0" parTransId="{F603397B-47A6-4046-AE67-AEC3D82BAC0D}" sibTransId="{0D0AB428-D1D0-4086-A308-39C3F6941C4F}"/>
    <dgm:cxn modelId="{9BBFB57B-84C1-4FB9-BC75-93B53116B652}" type="presOf" srcId="{15EF2418-5BD1-4B2B-9704-22B3F2A80B36}" destId="{BF19D9E7-80C2-4F41-A055-16F7921E960D}" srcOrd="0" destOrd="0" presId="urn:microsoft.com/office/officeart/2005/8/layout/hProcess9"/>
    <dgm:cxn modelId="{A1BE01AF-9242-460F-B336-10513448CD5D}" srcId="{15EF2418-5BD1-4B2B-9704-22B3F2A80B36}" destId="{5490F323-A2B8-45E9-BC90-C1A8A599A21B}" srcOrd="1" destOrd="0" parTransId="{FA9E315A-94B3-430B-B146-2653C86AEEBE}" sibTransId="{E3DE8370-1EF2-4EC3-85AC-F4C03743EDD6}"/>
    <dgm:cxn modelId="{46F89BD9-9B30-4107-B1C7-5A718559FF99}" type="presOf" srcId="{5490F323-A2B8-45E9-BC90-C1A8A599A21B}" destId="{1FDE323F-3C86-4D09-A481-FFECB39B3D20}" srcOrd="0" destOrd="0" presId="urn:microsoft.com/office/officeart/2005/8/layout/hProcess9"/>
    <dgm:cxn modelId="{FC171D5A-B1D3-4A5C-BE96-23CB9ECC5511}" type="presParOf" srcId="{BF19D9E7-80C2-4F41-A055-16F7921E960D}" destId="{A502170F-7123-4B72-AA46-4A3FE5DD936D}" srcOrd="0" destOrd="0" presId="urn:microsoft.com/office/officeart/2005/8/layout/hProcess9"/>
    <dgm:cxn modelId="{AFAB67DA-4293-41E9-BA64-B562381ED1B2}" type="presParOf" srcId="{BF19D9E7-80C2-4F41-A055-16F7921E960D}" destId="{22B2E9B7-961E-4691-B84E-9FC3AB29E48A}" srcOrd="1" destOrd="0" presId="urn:microsoft.com/office/officeart/2005/8/layout/hProcess9"/>
    <dgm:cxn modelId="{4EBB46B9-485E-4F46-B174-157E739E7CF4}" type="presParOf" srcId="{22B2E9B7-961E-4691-B84E-9FC3AB29E48A}" destId="{D98CC54B-492A-4F6B-9F83-ADAFC50C9467}" srcOrd="0" destOrd="0" presId="urn:microsoft.com/office/officeart/2005/8/layout/hProcess9"/>
    <dgm:cxn modelId="{8E5800B8-E833-4555-A33E-522DE3F4C658}" type="presParOf" srcId="{22B2E9B7-961E-4691-B84E-9FC3AB29E48A}" destId="{35A05172-C973-4E2B-A7EE-AA54504B186B}" srcOrd="1" destOrd="0" presId="urn:microsoft.com/office/officeart/2005/8/layout/hProcess9"/>
    <dgm:cxn modelId="{CBC0CEA1-E2DF-4946-BE9B-9B0101B83A8B}" type="presParOf" srcId="{22B2E9B7-961E-4691-B84E-9FC3AB29E48A}" destId="{1FDE323F-3C86-4D09-A481-FFECB39B3D20}" srcOrd="2" destOrd="0" presId="urn:microsoft.com/office/officeart/2005/8/layout/hProcess9"/>
    <dgm:cxn modelId="{0DA7392E-0C53-4DD8-A4FA-3F0E4B29FF5C}" type="presParOf" srcId="{22B2E9B7-961E-4691-B84E-9FC3AB29E48A}" destId="{FBC6DB3D-7654-43FA-8EA3-6EC2AF4C0495}" srcOrd="3" destOrd="0" presId="urn:microsoft.com/office/officeart/2005/8/layout/hProcess9"/>
    <dgm:cxn modelId="{B3F56D2B-FFB2-4DE1-B643-9371D67C33CF}" type="presParOf" srcId="{22B2E9B7-961E-4691-B84E-9FC3AB29E48A}" destId="{F9AF0DA9-A262-4771-B0E9-099C59AD175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1E1F5F-5EEE-4120-87CC-A92DDA08846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EA54F36B-FB6E-4F06-B86C-56A5FE1BF4DA}">
      <dgm:prSet phldrT="[Text]"/>
      <dgm:spPr/>
      <dgm:t>
        <a:bodyPr/>
        <a:lstStyle/>
        <a:p>
          <a:r>
            <a:rPr lang="id-ID" dirty="0" smtClean="0"/>
            <a:t>Wakaf adalah institusi penting dalam sistem sosial ekonomi Islam, ia telah memainkan peran kunci sepanjang sejarah Islam. Menurut Cizakca (2002: 264), sejarah telah menunjukkan bahwa lembaga wakaf telah berhasil menyediakan layanan kesejahteraan sosial yang banyak negara saat ini berjuang untuk menawarkan.</a:t>
          </a:r>
          <a:endParaRPr lang="id-ID" dirty="0"/>
        </a:p>
      </dgm:t>
    </dgm:pt>
    <dgm:pt modelId="{033B9753-411E-4B1F-A8DF-427236E0A9C1}" type="parTrans" cxnId="{4FC663BC-213B-4F27-8D4C-74D6B5356077}">
      <dgm:prSet/>
      <dgm:spPr/>
      <dgm:t>
        <a:bodyPr/>
        <a:lstStyle/>
        <a:p>
          <a:endParaRPr lang="id-ID"/>
        </a:p>
      </dgm:t>
    </dgm:pt>
    <dgm:pt modelId="{9B995635-9B8B-4072-8D74-E3DC3E37CE01}" type="sibTrans" cxnId="{4FC663BC-213B-4F27-8D4C-74D6B5356077}">
      <dgm:prSet/>
      <dgm:spPr/>
      <dgm:t>
        <a:bodyPr/>
        <a:lstStyle/>
        <a:p>
          <a:endParaRPr lang="id-ID"/>
        </a:p>
      </dgm:t>
    </dgm:pt>
    <dgm:pt modelId="{A31647B0-8085-4878-A3BC-7F4CA68953D1}" type="pres">
      <dgm:prSet presAssocID="{2C1E1F5F-5EEE-4120-87CC-A92DDA088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BC2A54A-FA19-4039-9B1A-0128C8C3C993}" type="pres">
      <dgm:prSet presAssocID="{EA54F36B-FB6E-4F06-B86C-56A5FE1BF4DA}" presName="hierRoot1" presStyleCnt="0">
        <dgm:presLayoutVars>
          <dgm:hierBranch val="init"/>
        </dgm:presLayoutVars>
      </dgm:prSet>
      <dgm:spPr/>
    </dgm:pt>
    <dgm:pt modelId="{826AA1C5-DF87-4192-849F-A6D6C186B08E}" type="pres">
      <dgm:prSet presAssocID="{EA54F36B-FB6E-4F06-B86C-56A5FE1BF4DA}" presName="rootComposite1" presStyleCnt="0"/>
      <dgm:spPr/>
    </dgm:pt>
    <dgm:pt modelId="{14544353-8039-4345-BAC4-ACD48B9EC6E0}" type="pres">
      <dgm:prSet presAssocID="{EA54F36B-FB6E-4F06-B86C-56A5FE1BF4DA}" presName="rootText1" presStyleLbl="node0" presStyleIdx="0" presStyleCnt="1" custLinFactNeighborX="-12" custLinFactNeighborY="-522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8188D14-D4E8-411A-AA51-A115D2C7A163}" type="pres">
      <dgm:prSet presAssocID="{EA54F36B-FB6E-4F06-B86C-56A5FE1BF4DA}" presName="rootConnector1" presStyleLbl="node1" presStyleIdx="0" presStyleCnt="0"/>
      <dgm:spPr/>
      <dgm:t>
        <a:bodyPr/>
        <a:lstStyle/>
        <a:p>
          <a:endParaRPr lang="id-ID"/>
        </a:p>
      </dgm:t>
    </dgm:pt>
    <dgm:pt modelId="{5311ABA0-06A0-4382-9D05-BD957FE974F8}" type="pres">
      <dgm:prSet presAssocID="{EA54F36B-FB6E-4F06-B86C-56A5FE1BF4DA}" presName="hierChild2" presStyleCnt="0"/>
      <dgm:spPr/>
    </dgm:pt>
    <dgm:pt modelId="{637ADB93-125A-464D-9BF2-63637C78D6F1}" type="pres">
      <dgm:prSet presAssocID="{EA54F36B-FB6E-4F06-B86C-56A5FE1BF4DA}" presName="hierChild3" presStyleCnt="0"/>
      <dgm:spPr/>
    </dgm:pt>
  </dgm:ptLst>
  <dgm:cxnLst>
    <dgm:cxn modelId="{FCB7E4E3-E4C6-4A9F-91DB-B25F6A5658D4}" type="presOf" srcId="{EA54F36B-FB6E-4F06-B86C-56A5FE1BF4DA}" destId="{14544353-8039-4345-BAC4-ACD48B9EC6E0}" srcOrd="0" destOrd="0" presId="urn:microsoft.com/office/officeart/2009/3/layout/HorizontalOrganizationChart"/>
    <dgm:cxn modelId="{6811672D-651A-4B0F-9A72-313286B3E348}" type="presOf" srcId="{2C1E1F5F-5EEE-4120-87CC-A92DDA088469}" destId="{A31647B0-8085-4878-A3BC-7F4CA68953D1}" srcOrd="0" destOrd="0" presId="urn:microsoft.com/office/officeart/2009/3/layout/HorizontalOrganizationChart"/>
    <dgm:cxn modelId="{4FC663BC-213B-4F27-8D4C-74D6B5356077}" srcId="{2C1E1F5F-5EEE-4120-87CC-A92DDA088469}" destId="{EA54F36B-FB6E-4F06-B86C-56A5FE1BF4DA}" srcOrd="0" destOrd="0" parTransId="{033B9753-411E-4B1F-A8DF-427236E0A9C1}" sibTransId="{9B995635-9B8B-4072-8D74-E3DC3E37CE01}"/>
    <dgm:cxn modelId="{F620BF0A-6F07-44CE-8302-13FBCD3B249A}" type="presOf" srcId="{EA54F36B-FB6E-4F06-B86C-56A5FE1BF4DA}" destId="{08188D14-D4E8-411A-AA51-A115D2C7A163}" srcOrd="1" destOrd="0" presId="urn:microsoft.com/office/officeart/2009/3/layout/HorizontalOrganizationChart"/>
    <dgm:cxn modelId="{7C2469A0-A396-4E17-B9F0-6FD16BB40BAB}" type="presParOf" srcId="{A31647B0-8085-4878-A3BC-7F4CA68953D1}" destId="{CBC2A54A-FA19-4039-9B1A-0128C8C3C993}" srcOrd="0" destOrd="0" presId="urn:microsoft.com/office/officeart/2009/3/layout/HorizontalOrganizationChart"/>
    <dgm:cxn modelId="{00A81264-F184-42CD-98A0-D62DAC465B2E}" type="presParOf" srcId="{CBC2A54A-FA19-4039-9B1A-0128C8C3C993}" destId="{826AA1C5-DF87-4192-849F-A6D6C186B08E}" srcOrd="0" destOrd="0" presId="urn:microsoft.com/office/officeart/2009/3/layout/HorizontalOrganizationChart"/>
    <dgm:cxn modelId="{F94DEBB3-9E3E-4AFB-AF74-3709A7DA20CE}" type="presParOf" srcId="{826AA1C5-DF87-4192-849F-A6D6C186B08E}" destId="{14544353-8039-4345-BAC4-ACD48B9EC6E0}" srcOrd="0" destOrd="0" presId="urn:microsoft.com/office/officeart/2009/3/layout/HorizontalOrganizationChart"/>
    <dgm:cxn modelId="{45837E0F-8DA4-4A0B-B0F4-153079D8462F}" type="presParOf" srcId="{826AA1C5-DF87-4192-849F-A6D6C186B08E}" destId="{08188D14-D4E8-411A-AA51-A115D2C7A163}" srcOrd="1" destOrd="0" presId="urn:microsoft.com/office/officeart/2009/3/layout/HorizontalOrganizationChart"/>
    <dgm:cxn modelId="{4DE062A8-9230-4972-BBA5-0D1EFE05BA4D}" type="presParOf" srcId="{CBC2A54A-FA19-4039-9B1A-0128C8C3C993}" destId="{5311ABA0-06A0-4382-9D05-BD957FE974F8}" srcOrd="1" destOrd="0" presId="urn:microsoft.com/office/officeart/2009/3/layout/HorizontalOrganizationChart"/>
    <dgm:cxn modelId="{FD99242F-C6F9-489D-9325-554674D18738}" type="presParOf" srcId="{CBC2A54A-FA19-4039-9B1A-0128C8C3C993}" destId="{637ADB93-125A-464D-9BF2-63637C78D6F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1E1F5F-5EEE-4120-87CC-A92DDA08846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D5DEC45-636B-45ED-A5AA-83A06030DD30}">
      <dgm:prSet phldrT="[Text]"/>
      <dgm:spPr/>
      <dgm:t>
        <a:bodyPr/>
        <a:lstStyle/>
        <a:p>
          <a:r>
            <a:rPr lang="id-ID" dirty="0" smtClean="0"/>
            <a:t>Wakaf memiliki peran penting dalam perekonomian ummat</a:t>
          </a:r>
          <a:endParaRPr lang="id-ID" dirty="0"/>
        </a:p>
      </dgm:t>
    </dgm:pt>
    <dgm:pt modelId="{B54E9B7E-D2E6-46E5-8858-888868C94D1A}" type="parTrans" cxnId="{283C4D41-8BCE-4B67-9AA0-9A1FEF7AD677}">
      <dgm:prSet/>
      <dgm:spPr/>
      <dgm:t>
        <a:bodyPr/>
        <a:lstStyle/>
        <a:p>
          <a:endParaRPr lang="id-ID"/>
        </a:p>
      </dgm:t>
    </dgm:pt>
    <dgm:pt modelId="{6596537A-6711-4C13-9BC4-DF748BBA989B}" type="sibTrans" cxnId="{283C4D41-8BCE-4B67-9AA0-9A1FEF7AD677}">
      <dgm:prSet/>
      <dgm:spPr/>
      <dgm:t>
        <a:bodyPr/>
        <a:lstStyle/>
        <a:p>
          <a:endParaRPr lang="id-ID"/>
        </a:p>
      </dgm:t>
    </dgm:pt>
    <dgm:pt modelId="{C8557DCE-4AED-473D-9019-14D593C11256}">
      <dgm:prSet phldrT="[Text]"/>
      <dgm:spPr/>
      <dgm:t>
        <a:bodyPr/>
        <a:lstStyle/>
        <a:p>
          <a:r>
            <a:rPr lang="id-ID" dirty="0" smtClean="0"/>
            <a:t>Fakta sejarah menyatakan bahwa Ummat Muslim di Masa Lalu Maju Secara Ekonomi dengan Wakaf</a:t>
          </a:r>
          <a:endParaRPr lang="id-ID" dirty="0"/>
        </a:p>
      </dgm:t>
    </dgm:pt>
    <dgm:pt modelId="{348E8E67-74B5-416C-8006-F8944B21BD2A}" type="parTrans" cxnId="{26250151-B029-4E19-9F6C-B8DC718F15FE}">
      <dgm:prSet/>
      <dgm:spPr/>
      <dgm:t>
        <a:bodyPr/>
        <a:lstStyle/>
        <a:p>
          <a:endParaRPr lang="id-ID"/>
        </a:p>
      </dgm:t>
    </dgm:pt>
    <dgm:pt modelId="{1225707B-007B-4B34-98D5-365BBBC7A645}" type="sibTrans" cxnId="{26250151-B029-4E19-9F6C-B8DC718F15FE}">
      <dgm:prSet/>
      <dgm:spPr/>
      <dgm:t>
        <a:bodyPr/>
        <a:lstStyle/>
        <a:p>
          <a:endParaRPr lang="id-ID"/>
        </a:p>
      </dgm:t>
    </dgm:pt>
    <dgm:pt modelId="{EA54F36B-FB6E-4F06-B86C-56A5FE1BF4DA}">
      <dgm:prSet phldrT="[Text]"/>
      <dgm:spPr/>
      <dgm:t>
        <a:bodyPr/>
        <a:lstStyle/>
        <a:p>
          <a:r>
            <a:rPr lang="id-ID" dirty="0" smtClean="0"/>
            <a:t>Dengan perubahan zaman, memungkinkan implementasi wakaf dengan manajemen dan model pengelolaan yang modern, agar lebih efektif dan efisien</a:t>
          </a:r>
          <a:endParaRPr lang="id-ID" dirty="0"/>
        </a:p>
      </dgm:t>
    </dgm:pt>
    <dgm:pt modelId="{033B9753-411E-4B1F-A8DF-427236E0A9C1}" type="parTrans" cxnId="{4FC663BC-213B-4F27-8D4C-74D6B5356077}">
      <dgm:prSet/>
      <dgm:spPr/>
      <dgm:t>
        <a:bodyPr/>
        <a:lstStyle/>
        <a:p>
          <a:endParaRPr lang="id-ID"/>
        </a:p>
      </dgm:t>
    </dgm:pt>
    <dgm:pt modelId="{9B995635-9B8B-4072-8D74-E3DC3E37CE01}" type="sibTrans" cxnId="{4FC663BC-213B-4F27-8D4C-74D6B5356077}">
      <dgm:prSet/>
      <dgm:spPr/>
      <dgm:t>
        <a:bodyPr/>
        <a:lstStyle/>
        <a:p>
          <a:endParaRPr lang="id-ID"/>
        </a:p>
      </dgm:t>
    </dgm:pt>
    <dgm:pt modelId="{A31647B0-8085-4878-A3BC-7F4CA68953D1}" type="pres">
      <dgm:prSet presAssocID="{2C1E1F5F-5EEE-4120-87CC-A92DDA0884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1914E5F-281B-40BE-986C-25D5C6C04DCE}" type="pres">
      <dgm:prSet presAssocID="{8D5DEC45-636B-45ED-A5AA-83A06030DD30}" presName="hierRoot1" presStyleCnt="0">
        <dgm:presLayoutVars>
          <dgm:hierBranch val="init"/>
        </dgm:presLayoutVars>
      </dgm:prSet>
      <dgm:spPr/>
    </dgm:pt>
    <dgm:pt modelId="{35387694-5D51-4DA2-BD83-C10D48574100}" type="pres">
      <dgm:prSet presAssocID="{8D5DEC45-636B-45ED-A5AA-83A06030DD30}" presName="rootComposite1" presStyleCnt="0"/>
      <dgm:spPr/>
    </dgm:pt>
    <dgm:pt modelId="{E4C8E47F-1B0D-402B-ABF3-DDFADBD9656C}" type="pres">
      <dgm:prSet presAssocID="{8D5DEC45-636B-45ED-A5AA-83A06030DD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5F823F-3DC9-45B9-A5C3-30F31A0355A6}" type="pres">
      <dgm:prSet presAssocID="{8D5DEC45-636B-45ED-A5AA-83A06030DD30}" presName="rootConnector1" presStyleLbl="node1" presStyleIdx="0" presStyleCnt="0"/>
      <dgm:spPr/>
      <dgm:t>
        <a:bodyPr/>
        <a:lstStyle/>
        <a:p>
          <a:endParaRPr lang="id-ID"/>
        </a:p>
      </dgm:t>
    </dgm:pt>
    <dgm:pt modelId="{CAFB285A-FC2D-401D-981B-6B7BE93F5027}" type="pres">
      <dgm:prSet presAssocID="{8D5DEC45-636B-45ED-A5AA-83A06030DD30}" presName="hierChild2" presStyleCnt="0"/>
      <dgm:spPr/>
    </dgm:pt>
    <dgm:pt modelId="{24012889-BBCC-438B-8875-937E47D98503}" type="pres">
      <dgm:prSet presAssocID="{348E8E67-74B5-416C-8006-F8944B21BD2A}" presName="Name64" presStyleLbl="parChTrans1D2" presStyleIdx="0" presStyleCnt="2"/>
      <dgm:spPr/>
      <dgm:t>
        <a:bodyPr/>
        <a:lstStyle/>
        <a:p>
          <a:endParaRPr lang="id-ID"/>
        </a:p>
      </dgm:t>
    </dgm:pt>
    <dgm:pt modelId="{71368C18-49AE-45B9-9AA8-F53D459FB359}" type="pres">
      <dgm:prSet presAssocID="{C8557DCE-4AED-473D-9019-14D593C11256}" presName="hierRoot2" presStyleCnt="0">
        <dgm:presLayoutVars>
          <dgm:hierBranch val="init"/>
        </dgm:presLayoutVars>
      </dgm:prSet>
      <dgm:spPr/>
    </dgm:pt>
    <dgm:pt modelId="{4BB7D587-12A0-4B48-9A5F-43AA5F5C50DD}" type="pres">
      <dgm:prSet presAssocID="{C8557DCE-4AED-473D-9019-14D593C11256}" presName="rootComposite" presStyleCnt="0"/>
      <dgm:spPr/>
    </dgm:pt>
    <dgm:pt modelId="{D24D57E4-D3C9-4187-AFFA-5D2724782E5A}" type="pres">
      <dgm:prSet presAssocID="{C8557DCE-4AED-473D-9019-14D593C1125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97B64F9-66C9-4518-A5B3-5A6219A0477C}" type="pres">
      <dgm:prSet presAssocID="{C8557DCE-4AED-473D-9019-14D593C11256}" presName="rootConnector" presStyleLbl="node2" presStyleIdx="0" presStyleCnt="2"/>
      <dgm:spPr/>
      <dgm:t>
        <a:bodyPr/>
        <a:lstStyle/>
        <a:p>
          <a:endParaRPr lang="id-ID"/>
        </a:p>
      </dgm:t>
    </dgm:pt>
    <dgm:pt modelId="{9B4638E6-7179-4A8D-BC05-286090057EB6}" type="pres">
      <dgm:prSet presAssocID="{C8557DCE-4AED-473D-9019-14D593C11256}" presName="hierChild4" presStyleCnt="0"/>
      <dgm:spPr/>
    </dgm:pt>
    <dgm:pt modelId="{1225DE73-4FD2-4DC9-8810-DB7A70BA27F4}" type="pres">
      <dgm:prSet presAssocID="{C8557DCE-4AED-473D-9019-14D593C11256}" presName="hierChild5" presStyleCnt="0"/>
      <dgm:spPr/>
    </dgm:pt>
    <dgm:pt modelId="{3FAF837D-18C0-4370-A9C3-DE23F8691CCF}" type="pres">
      <dgm:prSet presAssocID="{033B9753-411E-4B1F-A8DF-427236E0A9C1}" presName="Name64" presStyleLbl="parChTrans1D2" presStyleIdx="1" presStyleCnt="2"/>
      <dgm:spPr/>
      <dgm:t>
        <a:bodyPr/>
        <a:lstStyle/>
        <a:p>
          <a:endParaRPr lang="id-ID"/>
        </a:p>
      </dgm:t>
    </dgm:pt>
    <dgm:pt modelId="{B67E4AAE-06DC-4B94-A101-ACFC67D792B4}" type="pres">
      <dgm:prSet presAssocID="{EA54F36B-FB6E-4F06-B86C-56A5FE1BF4DA}" presName="hierRoot2" presStyleCnt="0">
        <dgm:presLayoutVars>
          <dgm:hierBranch val="init"/>
        </dgm:presLayoutVars>
      </dgm:prSet>
      <dgm:spPr/>
    </dgm:pt>
    <dgm:pt modelId="{4809B8D5-8621-4840-85FD-B3D6CB51A00D}" type="pres">
      <dgm:prSet presAssocID="{EA54F36B-FB6E-4F06-B86C-56A5FE1BF4DA}" presName="rootComposite" presStyleCnt="0"/>
      <dgm:spPr/>
    </dgm:pt>
    <dgm:pt modelId="{B7E9A2E2-B6D5-44E7-B680-E81D885EAFD8}" type="pres">
      <dgm:prSet presAssocID="{EA54F36B-FB6E-4F06-B86C-56A5FE1BF4D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38AC367-AE22-405F-A959-1ED28E23F7C2}" type="pres">
      <dgm:prSet presAssocID="{EA54F36B-FB6E-4F06-B86C-56A5FE1BF4DA}" presName="rootConnector" presStyleLbl="node2" presStyleIdx="1" presStyleCnt="2"/>
      <dgm:spPr/>
      <dgm:t>
        <a:bodyPr/>
        <a:lstStyle/>
        <a:p>
          <a:endParaRPr lang="id-ID"/>
        </a:p>
      </dgm:t>
    </dgm:pt>
    <dgm:pt modelId="{515B6D92-AD2A-4EE7-998E-71222BE44E59}" type="pres">
      <dgm:prSet presAssocID="{EA54F36B-FB6E-4F06-B86C-56A5FE1BF4DA}" presName="hierChild4" presStyleCnt="0"/>
      <dgm:spPr/>
    </dgm:pt>
    <dgm:pt modelId="{7A2007B0-8B29-47E2-8B20-5110261BD06F}" type="pres">
      <dgm:prSet presAssocID="{EA54F36B-FB6E-4F06-B86C-56A5FE1BF4DA}" presName="hierChild5" presStyleCnt="0"/>
      <dgm:spPr/>
    </dgm:pt>
    <dgm:pt modelId="{1CE0DFCB-0A56-4F63-8B5A-0FA42AAF0BB6}" type="pres">
      <dgm:prSet presAssocID="{8D5DEC45-636B-45ED-A5AA-83A06030DD30}" presName="hierChild3" presStyleCnt="0"/>
      <dgm:spPr/>
    </dgm:pt>
  </dgm:ptLst>
  <dgm:cxnLst>
    <dgm:cxn modelId="{6B40CE6E-8454-4917-A8EC-B9D4D721D6C1}" type="presOf" srcId="{8D5DEC45-636B-45ED-A5AA-83A06030DD30}" destId="{E4C8E47F-1B0D-402B-ABF3-DDFADBD9656C}" srcOrd="0" destOrd="0" presId="urn:microsoft.com/office/officeart/2009/3/layout/HorizontalOrganizationChart"/>
    <dgm:cxn modelId="{283C4D41-8BCE-4B67-9AA0-9A1FEF7AD677}" srcId="{2C1E1F5F-5EEE-4120-87CC-A92DDA088469}" destId="{8D5DEC45-636B-45ED-A5AA-83A06030DD30}" srcOrd="0" destOrd="0" parTransId="{B54E9B7E-D2E6-46E5-8858-888868C94D1A}" sibTransId="{6596537A-6711-4C13-9BC4-DF748BBA989B}"/>
    <dgm:cxn modelId="{A8120F3E-B84C-45D9-A08D-754BCADDA759}" type="presOf" srcId="{C8557DCE-4AED-473D-9019-14D593C11256}" destId="{C97B64F9-66C9-4518-A5B3-5A6219A0477C}" srcOrd="1" destOrd="0" presId="urn:microsoft.com/office/officeart/2009/3/layout/HorizontalOrganizationChart"/>
    <dgm:cxn modelId="{26250151-B029-4E19-9F6C-B8DC718F15FE}" srcId="{8D5DEC45-636B-45ED-A5AA-83A06030DD30}" destId="{C8557DCE-4AED-473D-9019-14D593C11256}" srcOrd="0" destOrd="0" parTransId="{348E8E67-74B5-416C-8006-F8944B21BD2A}" sibTransId="{1225707B-007B-4B34-98D5-365BBBC7A645}"/>
    <dgm:cxn modelId="{1936A416-028C-402B-8759-7564E322C0AE}" type="presOf" srcId="{8D5DEC45-636B-45ED-A5AA-83A06030DD30}" destId="{BD5F823F-3DC9-45B9-A5C3-30F31A0355A6}" srcOrd="1" destOrd="0" presId="urn:microsoft.com/office/officeart/2009/3/layout/HorizontalOrganizationChart"/>
    <dgm:cxn modelId="{5AD73BA1-914B-47F5-8B2B-1A1D3F108918}" type="presOf" srcId="{348E8E67-74B5-416C-8006-F8944B21BD2A}" destId="{24012889-BBCC-438B-8875-937E47D98503}" srcOrd="0" destOrd="0" presId="urn:microsoft.com/office/officeart/2009/3/layout/HorizontalOrganizationChart"/>
    <dgm:cxn modelId="{4FC663BC-213B-4F27-8D4C-74D6B5356077}" srcId="{8D5DEC45-636B-45ED-A5AA-83A06030DD30}" destId="{EA54F36B-FB6E-4F06-B86C-56A5FE1BF4DA}" srcOrd="1" destOrd="0" parTransId="{033B9753-411E-4B1F-A8DF-427236E0A9C1}" sibTransId="{9B995635-9B8B-4072-8D74-E3DC3E37CE01}"/>
    <dgm:cxn modelId="{4B81EA13-5E73-4267-B861-9653DFFF04A1}" type="presOf" srcId="{C8557DCE-4AED-473D-9019-14D593C11256}" destId="{D24D57E4-D3C9-4187-AFFA-5D2724782E5A}" srcOrd="0" destOrd="0" presId="urn:microsoft.com/office/officeart/2009/3/layout/HorizontalOrganizationChart"/>
    <dgm:cxn modelId="{DD298F72-E69A-4D57-B707-0782B35409B6}" type="presOf" srcId="{033B9753-411E-4B1F-A8DF-427236E0A9C1}" destId="{3FAF837D-18C0-4370-A9C3-DE23F8691CCF}" srcOrd="0" destOrd="0" presId="urn:microsoft.com/office/officeart/2009/3/layout/HorizontalOrganizationChart"/>
    <dgm:cxn modelId="{D961BD4F-906F-4BE9-A28E-D34E13625FD1}" type="presOf" srcId="{2C1E1F5F-5EEE-4120-87CC-A92DDA088469}" destId="{A31647B0-8085-4878-A3BC-7F4CA68953D1}" srcOrd="0" destOrd="0" presId="urn:microsoft.com/office/officeart/2009/3/layout/HorizontalOrganizationChart"/>
    <dgm:cxn modelId="{63F4DA77-BB20-4F5B-BFA8-864F3F02092B}" type="presOf" srcId="{EA54F36B-FB6E-4F06-B86C-56A5FE1BF4DA}" destId="{C38AC367-AE22-405F-A959-1ED28E23F7C2}" srcOrd="1" destOrd="0" presId="urn:microsoft.com/office/officeart/2009/3/layout/HorizontalOrganizationChart"/>
    <dgm:cxn modelId="{2C250758-15F6-481A-AC60-76E5549B1A69}" type="presOf" srcId="{EA54F36B-FB6E-4F06-B86C-56A5FE1BF4DA}" destId="{B7E9A2E2-B6D5-44E7-B680-E81D885EAFD8}" srcOrd="0" destOrd="0" presId="urn:microsoft.com/office/officeart/2009/3/layout/HorizontalOrganizationChart"/>
    <dgm:cxn modelId="{54E581B6-7147-42E6-8CD1-5C79B156CA3D}" type="presParOf" srcId="{A31647B0-8085-4878-A3BC-7F4CA68953D1}" destId="{C1914E5F-281B-40BE-986C-25D5C6C04DCE}" srcOrd="0" destOrd="0" presId="urn:microsoft.com/office/officeart/2009/3/layout/HorizontalOrganizationChart"/>
    <dgm:cxn modelId="{8C20C5F4-201B-4068-AFA0-1F0210010E58}" type="presParOf" srcId="{C1914E5F-281B-40BE-986C-25D5C6C04DCE}" destId="{35387694-5D51-4DA2-BD83-C10D48574100}" srcOrd="0" destOrd="0" presId="urn:microsoft.com/office/officeart/2009/3/layout/HorizontalOrganizationChart"/>
    <dgm:cxn modelId="{C5617ADC-4016-4ED6-8028-A9CD1ACE626D}" type="presParOf" srcId="{35387694-5D51-4DA2-BD83-C10D48574100}" destId="{E4C8E47F-1B0D-402B-ABF3-DDFADBD9656C}" srcOrd="0" destOrd="0" presId="urn:microsoft.com/office/officeart/2009/3/layout/HorizontalOrganizationChart"/>
    <dgm:cxn modelId="{A584F02E-2542-444F-AFD4-C2913337DFEB}" type="presParOf" srcId="{35387694-5D51-4DA2-BD83-C10D48574100}" destId="{BD5F823F-3DC9-45B9-A5C3-30F31A0355A6}" srcOrd="1" destOrd="0" presId="urn:microsoft.com/office/officeart/2009/3/layout/HorizontalOrganizationChart"/>
    <dgm:cxn modelId="{FB207742-DEEE-4012-B936-8D5918627D2A}" type="presParOf" srcId="{C1914E5F-281B-40BE-986C-25D5C6C04DCE}" destId="{CAFB285A-FC2D-401D-981B-6B7BE93F5027}" srcOrd="1" destOrd="0" presId="urn:microsoft.com/office/officeart/2009/3/layout/HorizontalOrganizationChart"/>
    <dgm:cxn modelId="{88B22CB0-B2D7-4DE1-8890-58EB1A3908F9}" type="presParOf" srcId="{CAFB285A-FC2D-401D-981B-6B7BE93F5027}" destId="{24012889-BBCC-438B-8875-937E47D98503}" srcOrd="0" destOrd="0" presId="urn:microsoft.com/office/officeart/2009/3/layout/HorizontalOrganizationChart"/>
    <dgm:cxn modelId="{0E5EBA20-7204-40F2-AE19-F9BD575480B3}" type="presParOf" srcId="{CAFB285A-FC2D-401D-981B-6B7BE93F5027}" destId="{71368C18-49AE-45B9-9AA8-F53D459FB359}" srcOrd="1" destOrd="0" presId="urn:microsoft.com/office/officeart/2009/3/layout/HorizontalOrganizationChart"/>
    <dgm:cxn modelId="{F0551A66-DD59-4ADF-8EF2-F1E8651EDE3A}" type="presParOf" srcId="{71368C18-49AE-45B9-9AA8-F53D459FB359}" destId="{4BB7D587-12A0-4B48-9A5F-43AA5F5C50DD}" srcOrd="0" destOrd="0" presId="urn:microsoft.com/office/officeart/2009/3/layout/HorizontalOrganizationChart"/>
    <dgm:cxn modelId="{3850C7C7-0AFA-4EA9-936A-5785E45E1475}" type="presParOf" srcId="{4BB7D587-12A0-4B48-9A5F-43AA5F5C50DD}" destId="{D24D57E4-D3C9-4187-AFFA-5D2724782E5A}" srcOrd="0" destOrd="0" presId="urn:microsoft.com/office/officeart/2009/3/layout/HorizontalOrganizationChart"/>
    <dgm:cxn modelId="{9E3B2831-3DAB-49DD-B56F-7A25B83AA53D}" type="presParOf" srcId="{4BB7D587-12A0-4B48-9A5F-43AA5F5C50DD}" destId="{C97B64F9-66C9-4518-A5B3-5A6219A0477C}" srcOrd="1" destOrd="0" presId="urn:microsoft.com/office/officeart/2009/3/layout/HorizontalOrganizationChart"/>
    <dgm:cxn modelId="{C8A7B76A-CF76-445E-BD64-A750C9F38FA4}" type="presParOf" srcId="{71368C18-49AE-45B9-9AA8-F53D459FB359}" destId="{9B4638E6-7179-4A8D-BC05-286090057EB6}" srcOrd="1" destOrd="0" presId="urn:microsoft.com/office/officeart/2009/3/layout/HorizontalOrganizationChart"/>
    <dgm:cxn modelId="{D79AC619-78F3-439D-A444-26BC5B4B5D2E}" type="presParOf" srcId="{71368C18-49AE-45B9-9AA8-F53D459FB359}" destId="{1225DE73-4FD2-4DC9-8810-DB7A70BA27F4}" srcOrd="2" destOrd="0" presId="urn:microsoft.com/office/officeart/2009/3/layout/HorizontalOrganizationChart"/>
    <dgm:cxn modelId="{2442184F-D9D7-49AC-879B-73C69F15A618}" type="presParOf" srcId="{CAFB285A-FC2D-401D-981B-6B7BE93F5027}" destId="{3FAF837D-18C0-4370-A9C3-DE23F8691CCF}" srcOrd="2" destOrd="0" presId="urn:microsoft.com/office/officeart/2009/3/layout/HorizontalOrganizationChart"/>
    <dgm:cxn modelId="{F68FBDDB-42F3-4C71-BEFD-5DEC9F0253E7}" type="presParOf" srcId="{CAFB285A-FC2D-401D-981B-6B7BE93F5027}" destId="{B67E4AAE-06DC-4B94-A101-ACFC67D792B4}" srcOrd="3" destOrd="0" presId="urn:microsoft.com/office/officeart/2009/3/layout/HorizontalOrganizationChart"/>
    <dgm:cxn modelId="{812C8720-3A23-4105-AF1C-C4F0344E74E2}" type="presParOf" srcId="{B67E4AAE-06DC-4B94-A101-ACFC67D792B4}" destId="{4809B8D5-8621-4840-85FD-B3D6CB51A00D}" srcOrd="0" destOrd="0" presId="urn:microsoft.com/office/officeart/2009/3/layout/HorizontalOrganizationChart"/>
    <dgm:cxn modelId="{8555F678-488B-48B8-8EF9-45CECD707695}" type="presParOf" srcId="{4809B8D5-8621-4840-85FD-B3D6CB51A00D}" destId="{B7E9A2E2-B6D5-44E7-B680-E81D885EAFD8}" srcOrd="0" destOrd="0" presId="urn:microsoft.com/office/officeart/2009/3/layout/HorizontalOrganizationChart"/>
    <dgm:cxn modelId="{7776E9AD-8468-494C-A76F-6DFF7C916D8B}" type="presParOf" srcId="{4809B8D5-8621-4840-85FD-B3D6CB51A00D}" destId="{C38AC367-AE22-405F-A959-1ED28E23F7C2}" srcOrd="1" destOrd="0" presId="urn:microsoft.com/office/officeart/2009/3/layout/HorizontalOrganizationChart"/>
    <dgm:cxn modelId="{D818BFD7-635D-486F-B18E-3BF059A45B5A}" type="presParOf" srcId="{B67E4AAE-06DC-4B94-A101-ACFC67D792B4}" destId="{515B6D92-AD2A-4EE7-998E-71222BE44E59}" srcOrd="1" destOrd="0" presId="urn:microsoft.com/office/officeart/2009/3/layout/HorizontalOrganizationChart"/>
    <dgm:cxn modelId="{7E4144D0-648D-46F5-98E1-5BD75F7FE311}" type="presParOf" srcId="{B67E4AAE-06DC-4B94-A101-ACFC67D792B4}" destId="{7A2007B0-8B29-47E2-8B20-5110261BD06F}" srcOrd="2" destOrd="0" presId="urn:microsoft.com/office/officeart/2009/3/layout/HorizontalOrganizationChart"/>
    <dgm:cxn modelId="{4EC65146-EA66-4A7D-8D02-9534929DBFA7}" type="presParOf" srcId="{C1914E5F-281B-40BE-986C-25D5C6C04DCE}" destId="{1CE0DFCB-0A56-4F63-8B5A-0FA42AAF0BB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DBD7F2-641C-4024-BB9D-572FBF2A8B62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D45EBB4-9273-422E-8E0D-5D94156953C8}">
      <dgm:prSet phldrT="[Text]"/>
      <dgm:spPr/>
      <dgm:t>
        <a:bodyPr/>
        <a:lstStyle/>
        <a:p>
          <a:r>
            <a:rPr lang="id-ID" dirty="0" smtClean="0"/>
            <a:t>Tipe wakaf</a:t>
          </a:r>
          <a:endParaRPr lang="id-ID" dirty="0"/>
        </a:p>
      </dgm:t>
    </dgm:pt>
    <dgm:pt modelId="{BFE7EFFB-EE7F-4531-8417-F8A8167B7BD7}" type="parTrans" cxnId="{4DB174B2-EF94-4D4A-AD32-24CD1B59435E}">
      <dgm:prSet/>
      <dgm:spPr/>
      <dgm:t>
        <a:bodyPr/>
        <a:lstStyle/>
        <a:p>
          <a:endParaRPr lang="id-ID"/>
        </a:p>
      </dgm:t>
    </dgm:pt>
    <dgm:pt modelId="{B664289F-1C31-4EB0-9C94-3A66EC36331A}" type="sibTrans" cxnId="{4DB174B2-EF94-4D4A-AD32-24CD1B59435E}">
      <dgm:prSet/>
      <dgm:spPr/>
      <dgm:t>
        <a:bodyPr/>
        <a:lstStyle/>
        <a:p>
          <a:endParaRPr lang="id-ID"/>
        </a:p>
      </dgm:t>
    </dgm:pt>
    <dgm:pt modelId="{8B764D62-8359-40E3-A6D8-5BC5F52101CA}">
      <dgm:prSet phldrT="[Text]"/>
      <dgm:spPr/>
      <dgm:t>
        <a:bodyPr/>
        <a:lstStyle/>
        <a:p>
          <a:r>
            <a:rPr lang="id-ID" dirty="0" smtClean="0"/>
            <a:t>Wakaf bersifat keagamaaan </a:t>
          </a:r>
          <a:endParaRPr lang="id-ID" dirty="0"/>
        </a:p>
      </dgm:t>
    </dgm:pt>
    <dgm:pt modelId="{F7182302-352D-410E-B971-3DCF8FF076D4}" type="parTrans" cxnId="{D22F3320-1A9D-4A85-BF58-27B0113BEC0C}">
      <dgm:prSet/>
      <dgm:spPr/>
      <dgm:t>
        <a:bodyPr/>
        <a:lstStyle/>
        <a:p>
          <a:endParaRPr lang="id-ID"/>
        </a:p>
      </dgm:t>
    </dgm:pt>
    <dgm:pt modelId="{FA73364F-EDE2-443F-85B4-EC305585F820}" type="sibTrans" cxnId="{D22F3320-1A9D-4A85-BF58-27B0113BEC0C}">
      <dgm:prSet/>
      <dgm:spPr/>
      <dgm:t>
        <a:bodyPr/>
        <a:lstStyle/>
        <a:p>
          <a:endParaRPr lang="id-ID"/>
        </a:p>
      </dgm:t>
    </dgm:pt>
    <dgm:pt modelId="{A252ABAC-3041-4C45-933C-145F9459CF53}">
      <dgm:prSet phldrT="[Text]"/>
      <dgm:spPr/>
      <dgm:t>
        <a:bodyPr/>
        <a:lstStyle/>
        <a:p>
          <a:r>
            <a:rPr lang="id-ID" dirty="0" smtClean="0"/>
            <a:t>Wakaf bersifat filantropi</a:t>
          </a:r>
          <a:endParaRPr lang="id-ID" dirty="0"/>
        </a:p>
      </dgm:t>
    </dgm:pt>
    <dgm:pt modelId="{9E43458C-D557-4AA3-9547-348C28290AB3}" type="parTrans" cxnId="{FD6F2769-AD14-405E-9115-3CE5DD195545}">
      <dgm:prSet/>
      <dgm:spPr/>
      <dgm:t>
        <a:bodyPr/>
        <a:lstStyle/>
        <a:p>
          <a:endParaRPr lang="id-ID"/>
        </a:p>
      </dgm:t>
    </dgm:pt>
    <dgm:pt modelId="{096104D3-D8F2-40DC-AF7F-7F45EA3CA151}" type="sibTrans" cxnId="{FD6F2769-AD14-405E-9115-3CE5DD195545}">
      <dgm:prSet/>
      <dgm:spPr/>
      <dgm:t>
        <a:bodyPr/>
        <a:lstStyle/>
        <a:p>
          <a:endParaRPr lang="id-ID"/>
        </a:p>
      </dgm:t>
    </dgm:pt>
    <dgm:pt modelId="{B438D3F7-B4DE-4C51-9C0F-46F7C61277F0}">
      <dgm:prSet phldrT="[Text]"/>
      <dgm:spPr/>
      <dgm:t>
        <a:bodyPr/>
        <a:lstStyle/>
        <a:p>
          <a:r>
            <a:rPr lang="id-ID" dirty="0" smtClean="0"/>
            <a:t>Wakaf untuk keluarga </a:t>
          </a:r>
          <a:endParaRPr lang="id-ID" dirty="0"/>
        </a:p>
      </dgm:t>
    </dgm:pt>
    <dgm:pt modelId="{223D45F3-318B-4BA8-BFA6-9A58A4E38657}" type="parTrans" cxnId="{1862B412-81B0-4420-9CFD-A0ABC7BDCE20}">
      <dgm:prSet/>
      <dgm:spPr/>
      <dgm:t>
        <a:bodyPr/>
        <a:lstStyle/>
        <a:p>
          <a:endParaRPr lang="id-ID"/>
        </a:p>
      </dgm:t>
    </dgm:pt>
    <dgm:pt modelId="{AF20715C-9480-4336-B402-A5938647FC77}" type="sibTrans" cxnId="{1862B412-81B0-4420-9CFD-A0ABC7BDCE20}">
      <dgm:prSet/>
      <dgm:spPr/>
      <dgm:t>
        <a:bodyPr/>
        <a:lstStyle/>
        <a:p>
          <a:endParaRPr lang="id-ID"/>
        </a:p>
      </dgm:t>
    </dgm:pt>
    <dgm:pt modelId="{7AB9CD3B-EEF5-4CD0-8C10-639663CD7C03}">
      <dgm:prSet/>
      <dgm:spPr/>
      <dgm:t>
        <a:bodyPr/>
        <a:lstStyle/>
        <a:p>
          <a:r>
            <a:rPr lang="id-ID" dirty="0" smtClean="0"/>
            <a:t>Masjid, Suarau, Mushalla, pondok pesantren</a:t>
          </a:r>
          <a:endParaRPr lang="id-ID" dirty="0"/>
        </a:p>
      </dgm:t>
    </dgm:pt>
    <dgm:pt modelId="{6BD1A261-6D9B-418E-AA14-DEBF28E70C11}" type="parTrans" cxnId="{030CA987-F417-43A9-840B-1A31690880CB}">
      <dgm:prSet/>
      <dgm:spPr/>
      <dgm:t>
        <a:bodyPr/>
        <a:lstStyle/>
        <a:p>
          <a:endParaRPr lang="id-ID"/>
        </a:p>
      </dgm:t>
    </dgm:pt>
    <dgm:pt modelId="{19143B90-C424-4B2C-8127-86E7C7817D41}" type="sibTrans" cxnId="{030CA987-F417-43A9-840B-1A31690880CB}">
      <dgm:prSet/>
      <dgm:spPr/>
      <dgm:t>
        <a:bodyPr/>
        <a:lstStyle/>
        <a:p>
          <a:endParaRPr lang="id-ID"/>
        </a:p>
      </dgm:t>
    </dgm:pt>
    <dgm:pt modelId="{B20E48FC-7351-46DA-BB03-562CD5928703}">
      <dgm:prSet/>
      <dgm:spPr/>
      <dgm:t>
        <a:bodyPr/>
        <a:lstStyle/>
        <a:p>
          <a:r>
            <a:rPr lang="id-ID" dirty="0" smtClean="0"/>
            <a:t>Lembaga pendidikan, perpustakaan, ruah sakit, pelestarian lingkungan</a:t>
          </a:r>
          <a:endParaRPr lang="id-ID" dirty="0"/>
        </a:p>
      </dgm:t>
    </dgm:pt>
    <dgm:pt modelId="{7843428D-8C58-4E35-BCEE-9FEBE43E465D}" type="parTrans" cxnId="{C39D3000-F33D-45C6-9A22-62D34DEBCC75}">
      <dgm:prSet/>
      <dgm:spPr/>
      <dgm:t>
        <a:bodyPr/>
        <a:lstStyle/>
        <a:p>
          <a:endParaRPr lang="id-ID"/>
        </a:p>
      </dgm:t>
    </dgm:pt>
    <dgm:pt modelId="{4B53E37A-3ACF-40F2-B6D4-1568A2FF83C8}" type="sibTrans" cxnId="{C39D3000-F33D-45C6-9A22-62D34DEBCC75}">
      <dgm:prSet/>
      <dgm:spPr/>
      <dgm:t>
        <a:bodyPr/>
        <a:lstStyle/>
        <a:p>
          <a:endParaRPr lang="id-ID"/>
        </a:p>
      </dgm:t>
    </dgm:pt>
    <dgm:pt modelId="{BE300042-AD7F-4A03-B784-1010CF53AB39}">
      <dgm:prSet/>
      <dgm:spPr/>
      <dgm:t>
        <a:bodyPr/>
        <a:lstStyle/>
        <a:p>
          <a:r>
            <a:rPr lang="id-ID" dirty="0" smtClean="0"/>
            <a:t>Wakaf khusus untuk keluarga</a:t>
          </a:r>
          <a:endParaRPr lang="id-ID" dirty="0"/>
        </a:p>
      </dgm:t>
    </dgm:pt>
    <dgm:pt modelId="{AC3BC55C-73CD-4B44-A3D2-DD384409323B}" type="parTrans" cxnId="{8BB78C76-8B5E-44C3-BAEA-05CACF9F7A34}">
      <dgm:prSet/>
      <dgm:spPr/>
      <dgm:t>
        <a:bodyPr/>
        <a:lstStyle/>
        <a:p>
          <a:endParaRPr lang="id-ID"/>
        </a:p>
      </dgm:t>
    </dgm:pt>
    <dgm:pt modelId="{A157A51A-ECDA-401B-A9FC-FCF6C266F78C}" type="sibTrans" cxnId="{8BB78C76-8B5E-44C3-BAEA-05CACF9F7A34}">
      <dgm:prSet/>
      <dgm:spPr/>
      <dgm:t>
        <a:bodyPr/>
        <a:lstStyle/>
        <a:p>
          <a:endParaRPr lang="id-ID"/>
        </a:p>
      </dgm:t>
    </dgm:pt>
    <dgm:pt modelId="{8F63D417-DCA4-496C-A57D-D493F2FAC1DD}" type="pres">
      <dgm:prSet presAssocID="{80DBD7F2-641C-4024-BB9D-572FBF2A8B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2944501-CF93-4C15-B922-DFF84A84893D}" type="pres">
      <dgm:prSet presAssocID="{FD45EBB4-9273-422E-8E0D-5D94156953C8}" presName="root1" presStyleCnt="0"/>
      <dgm:spPr/>
    </dgm:pt>
    <dgm:pt modelId="{7859FFB2-8C59-4EC5-A196-A196BB1FC2FB}" type="pres">
      <dgm:prSet presAssocID="{FD45EBB4-9273-422E-8E0D-5D94156953C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42CA4BE-BDB0-43B2-B068-8EF298CD79DB}" type="pres">
      <dgm:prSet presAssocID="{FD45EBB4-9273-422E-8E0D-5D94156953C8}" presName="level2hierChild" presStyleCnt="0"/>
      <dgm:spPr/>
    </dgm:pt>
    <dgm:pt modelId="{D0BF86EA-2021-44B3-8FC2-20B760A5C3D2}" type="pres">
      <dgm:prSet presAssocID="{F7182302-352D-410E-B971-3DCF8FF076D4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EAE6609B-77C0-4E3E-9923-E0A08D44F204}" type="pres">
      <dgm:prSet presAssocID="{F7182302-352D-410E-B971-3DCF8FF076D4}" presName="connTx" presStyleLbl="parChTrans1D2" presStyleIdx="0" presStyleCnt="3"/>
      <dgm:spPr/>
      <dgm:t>
        <a:bodyPr/>
        <a:lstStyle/>
        <a:p>
          <a:endParaRPr lang="id-ID"/>
        </a:p>
      </dgm:t>
    </dgm:pt>
    <dgm:pt modelId="{38E98BAC-B2BE-4681-AAA7-DFD7AD063DA2}" type="pres">
      <dgm:prSet presAssocID="{8B764D62-8359-40E3-A6D8-5BC5F52101CA}" presName="root2" presStyleCnt="0"/>
      <dgm:spPr/>
    </dgm:pt>
    <dgm:pt modelId="{2D544196-5922-4D64-941C-218FB08BB5A4}" type="pres">
      <dgm:prSet presAssocID="{8B764D62-8359-40E3-A6D8-5BC5F52101C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5486E2D-69E9-448B-81F0-26F4F2535D22}" type="pres">
      <dgm:prSet presAssocID="{8B764D62-8359-40E3-A6D8-5BC5F52101CA}" presName="level3hierChild" presStyleCnt="0"/>
      <dgm:spPr/>
    </dgm:pt>
    <dgm:pt modelId="{7E28A774-F56E-41A1-9311-AF10B0BDFE2F}" type="pres">
      <dgm:prSet presAssocID="{6BD1A261-6D9B-418E-AA14-DEBF28E70C11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E9DDC0AA-B86E-451F-954E-520AE4F6EC11}" type="pres">
      <dgm:prSet presAssocID="{6BD1A261-6D9B-418E-AA14-DEBF28E70C11}" presName="connTx" presStyleLbl="parChTrans1D3" presStyleIdx="0" presStyleCnt="3"/>
      <dgm:spPr/>
      <dgm:t>
        <a:bodyPr/>
        <a:lstStyle/>
        <a:p>
          <a:endParaRPr lang="id-ID"/>
        </a:p>
      </dgm:t>
    </dgm:pt>
    <dgm:pt modelId="{A15A1FBF-6DD4-4D9A-84A2-0EACC82B006E}" type="pres">
      <dgm:prSet presAssocID="{7AB9CD3B-EEF5-4CD0-8C10-639663CD7C03}" presName="root2" presStyleCnt="0"/>
      <dgm:spPr/>
    </dgm:pt>
    <dgm:pt modelId="{8C05EF25-646A-48D2-B2EB-3829CFB5664D}" type="pres">
      <dgm:prSet presAssocID="{7AB9CD3B-EEF5-4CD0-8C10-639663CD7C0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334606-7FA9-4CB5-9B86-A4350B3A1F13}" type="pres">
      <dgm:prSet presAssocID="{7AB9CD3B-EEF5-4CD0-8C10-639663CD7C03}" presName="level3hierChild" presStyleCnt="0"/>
      <dgm:spPr/>
    </dgm:pt>
    <dgm:pt modelId="{DB21BF5F-62A2-43F1-A0B9-2B02F4DB4961}" type="pres">
      <dgm:prSet presAssocID="{9E43458C-D557-4AA3-9547-348C28290AB3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703F48DF-6BF1-4D3D-9247-AD974B0F12A4}" type="pres">
      <dgm:prSet presAssocID="{9E43458C-D557-4AA3-9547-348C28290AB3}" presName="connTx" presStyleLbl="parChTrans1D2" presStyleIdx="1" presStyleCnt="3"/>
      <dgm:spPr/>
      <dgm:t>
        <a:bodyPr/>
        <a:lstStyle/>
        <a:p>
          <a:endParaRPr lang="id-ID"/>
        </a:p>
      </dgm:t>
    </dgm:pt>
    <dgm:pt modelId="{2614369E-7054-469C-98A5-855749D5B19F}" type="pres">
      <dgm:prSet presAssocID="{A252ABAC-3041-4C45-933C-145F9459CF53}" presName="root2" presStyleCnt="0"/>
      <dgm:spPr/>
    </dgm:pt>
    <dgm:pt modelId="{6572CAC8-E576-4664-A4FE-4FBDF51384DF}" type="pres">
      <dgm:prSet presAssocID="{A252ABAC-3041-4C45-933C-145F9459CF5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782343-54F3-473F-9B03-4552532808FF}" type="pres">
      <dgm:prSet presAssocID="{A252ABAC-3041-4C45-933C-145F9459CF53}" presName="level3hierChild" presStyleCnt="0"/>
      <dgm:spPr/>
    </dgm:pt>
    <dgm:pt modelId="{ECD1143F-790A-4D1B-A710-0125CB2231B9}" type="pres">
      <dgm:prSet presAssocID="{7843428D-8C58-4E35-BCEE-9FEBE43E465D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DB38511E-AF61-42A9-9D2D-C21F4356B3A7}" type="pres">
      <dgm:prSet presAssocID="{7843428D-8C58-4E35-BCEE-9FEBE43E465D}" presName="connTx" presStyleLbl="parChTrans1D3" presStyleIdx="1" presStyleCnt="3"/>
      <dgm:spPr/>
      <dgm:t>
        <a:bodyPr/>
        <a:lstStyle/>
        <a:p>
          <a:endParaRPr lang="id-ID"/>
        </a:p>
      </dgm:t>
    </dgm:pt>
    <dgm:pt modelId="{5DE8F526-0BAA-407F-B4C0-CF6E6A21F182}" type="pres">
      <dgm:prSet presAssocID="{B20E48FC-7351-46DA-BB03-562CD5928703}" presName="root2" presStyleCnt="0"/>
      <dgm:spPr/>
    </dgm:pt>
    <dgm:pt modelId="{D42ECFCA-24AB-4029-9CD6-0D1330CBEA52}" type="pres">
      <dgm:prSet presAssocID="{B20E48FC-7351-46DA-BB03-562CD592870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5BB77C-CA5A-48BA-B863-AAD1D02D60CB}" type="pres">
      <dgm:prSet presAssocID="{B20E48FC-7351-46DA-BB03-562CD5928703}" presName="level3hierChild" presStyleCnt="0"/>
      <dgm:spPr/>
    </dgm:pt>
    <dgm:pt modelId="{9132DB91-13F4-448F-9063-FC9B266ECF14}" type="pres">
      <dgm:prSet presAssocID="{223D45F3-318B-4BA8-BFA6-9A58A4E38657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9BD9EB2B-FD94-4597-8B4A-0B1A58412351}" type="pres">
      <dgm:prSet presAssocID="{223D45F3-318B-4BA8-BFA6-9A58A4E38657}" presName="connTx" presStyleLbl="parChTrans1D2" presStyleIdx="2" presStyleCnt="3"/>
      <dgm:spPr/>
      <dgm:t>
        <a:bodyPr/>
        <a:lstStyle/>
        <a:p>
          <a:endParaRPr lang="id-ID"/>
        </a:p>
      </dgm:t>
    </dgm:pt>
    <dgm:pt modelId="{D8FE4976-F421-4A85-B2A1-279304E5FBDE}" type="pres">
      <dgm:prSet presAssocID="{B438D3F7-B4DE-4C51-9C0F-46F7C61277F0}" presName="root2" presStyleCnt="0"/>
      <dgm:spPr/>
    </dgm:pt>
    <dgm:pt modelId="{9E1889D6-92F4-49A3-8A05-F201728D3867}" type="pres">
      <dgm:prSet presAssocID="{B438D3F7-B4DE-4C51-9C0F-46F7C61277F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27F5B6A-84D2-4776-A9F5-314CFB93FAA9}" type="pres">
      <dgm:prSet presAssocID="{B438D3F7-B4DE-4C51-9C0F-46F7C61277F0}" presName="level3hierChild" presStyleCnt="0"/>
      <dgm:spPr/>
    </dgm:pt>
    <dgm:pt modelId="{09325EA3-E052-42E6-8ED5-7B127F5D2EBF}" type="pres">
      <dgm:prSet presAssocID="{AC3BC55C-73CD-4B44-A3D2-DD384409323B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DC0C9E07-93FB-4EBF-B07B-7AC14730D851}" type="pres">
      <dgm:prSet presAssocID="{AC3BC55C-73CD-4B44-A3D2-DD384409323B}" presName="connTx" presStyleLbl="parChTrans1D3" presStyleIdx="2" presStyleCnt="3"/>
      <dgm:spPr/>
      <dgm:t>
        <a:bodyPr/>
        <a:lstStyle/>
        <a:p>
          <a:endParaRPr lang="id-ID"/>
        </a:p>
      </dgm:t>
    </dgm:pt>
    <dgm:pt modelId="{5650F55B-0D3C-489A-AA57-E8F9F6252D74}" type="pres">
      <dgm:prSet presAssocID="{BE300042-AD7F-4A03-B784-1010CF53AB39}" presName="root2" presStyleCnt="0"/>
      <dgm:spPr/>
    </dgm:pt>
    <dgm:pt modelId="{6747101D-3B0D-4C88-85AE-C7FE59CE7851}" type="pres">
      <dgm:prSet presAssocID="{BE300042-AD7F-4A03-B784-1010CF53AB3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D4EBA0D-3B83-431C-A2A6-A31A74B26E56}" type="pres">
      <dgm:prSet presAssocID="{BE300042-AD7F-4A03-B784-1010CF53AB39}" presName="level3hierChild" presStyleCnt="0"/>
      <dgm:spPr/>
    </dgm:pt>
  </dgm:ptLst>
  <dgm:cxnLst>
    <dgm:cxn modelId="{C39D3000-F33D-45C6-9A22-62D34DEBCC75}" srcId="{A252ABAC-3041-4C45-933C-145F9459CF53}" destId="{B20E48FC-7351-46DA-BB03-562CD5928703}" srcOrd="0" destOrd="0" parTransId="{7843428D-8C58-4E35-BCEE-9FEBE43E465D}" sibTransId="{4B53E37A-3ACF-40F2-B6D4-1568A2FF83C8}"/>
    <dgm:cxn modelId="{A387F2FE-CB69-4C04-AA80-659C8A382C1F}" type="presOf" srcId="{223D45F3-318B-4BA8-BFA6-9A58A4E38657}" destId="{9132DB91-13F4-448F-9063-FC9B266ECF14}" srcOrd="0" destOrd="0" presId="urn:microsoft.com/office/officeart/2005/8/layout/hierarchy2"/>
    <dgm:cxn modelId="{1862B412-81B0-4420-9CFD-A0ABC7BDCE20}" srcId="{FD45EBB4-9273-422E-8E0D-5D94156953C8}" destId="{B438D3F7-B4DE-4C51-9C0F-46F7C61277F0}" srcOrd="2" destOrd="0" parTransId="{223D45F3-318B-4BA8-BFA6-9A58A4E38657}" sibTransId="{AF20715C-9480-4336-B402-A5938647FC77}"/>
    <dgm:cxn modelId="{4DB174B2-EF94-4D4A-AD32-24CD1B59435E}" srcId="{80DBD7F2-641C-4024-BB9D-572FBF2A8B62}" destId="{FD45EBB4-9273-422E-8E0D-5D94156953C8}" srcOrd="0" destOrd="0" parTransId="{BFE7EFFB-EE7F-4531-8417-F8A8167B7BD7}" sibTransId="{B664289F-1C31-4EB0-9C94-3A66EC36331A}"/>
    <dgm:cxn modelId="{F7D90C8A-C417-402E-9DE3-03BC052744E3}" type="presOf" srcId="{B438D3F7-B4DE-4C51-9C0F-46F7C61277F0}" destId="{9E1889D6-92F4-49A3-8A05-F201728D3867}" srcOrd="0" destOrd="0" presId="urn:microsoft.com/office/officeart/2005/8/layout/hierarchy2"/>
    <dgm:cxn modelId="{16E52B23-CAC7-47AE-BF7B-0F765807747E}" type="presOf" srcId="{AC3BC55C-73CD-4B44-A3D2-DD384409323B}" destId="{DC0C9E07-93FB-4EBF-B07B-7AC14730D851}" srcOrd="1" destOrd="0" presId="urn:microsoft.com/office/officeart/2005/8/layout/hierarchy2"/>
    <dgm:cxn modelId="{5421A9CA-D8A1-4115-81E7-A5ACFEA23A31}" type="presOf" srcId="{6BD1A261-6D9B-418E-AA14-DEBF28E70C11}" destId="{E9DDC0AA-B86E-451F-954E-520AE4F6EC11}" srcOrd="1" destOrd="0" presId="urn:microsoft.com/office/officeart/2005/8/layout/hierarchy2"/>
    <dgm:cxn modelId="{030CA987-F417-43A9-840B-1A31690880CB}" srcId="{8B764D62-8359-40E3-A6D8-5BC5F52101CA}" destId="{7AB9CD3B-EEF5-4CD0-8C10-639663CD7C03}" srcOrd="0" destOrd="0" parTransId="{6BD1A261-6D9B-418E-AA14-DEBF28E70C11}" sibTransId="{19143B90-C424-4B2C-8127-86E7C7817D41}"/>
    <dgm:cxn modelId="{7317D86E-FDF7-4B1F-BA47-12E1B7E0EC56}" type="presOf" srcId="{80DBD7F2-641C-4024-BB9D-572FBF2A8B62}" destId="{8F63D417-DCA4-496C-A57D-D493F2FAC1DD}" srcOrd="0" destOrd="0" presId="urn:microsoft.com/office/officeart/2005/8/layout/hierarchy2"/>
    <dgm:cxn modelId="{6A389DE7-118F-48B1-BB04-2FD93F98E55A}" type="presOf" srcId="{AC3BC55C-73CD-4B44-A3D2-DD384409323B}" destId="{09325EA3-E052-42E6-8ED5-7B127F5D2EBF}" srcOrd="0" destOrd="0" presId="urn:microsoft.com/office/officeart/2005/8/layout/hierarchy2"/>
    <dgm:cxn modelId="{1FA87739-5A7E-43B8-B57F-D28D9E5FBA84}" type="presOf" srcId="{9E43458C-D557-4AA3-9547-348C28290AB3}" destId="{DB21BF5F-62A2-43F1-A0B9-2B02F4DB4961}" srcOrd="0" destOrd="0" presId="urn:microsoft.com/office/officeart/2005/8/layout/hierarchy2"/>
    <dgm:cxn modelId="{1D9449E4-1C0E-4221-899F-FA91130FDE94}" type="presOf" srcId="{8B764D62-8359-40E3-A6D8-5BC5F52101CA}" destId="{2D544196-5922-4D64-941C-218FB08BB5A4}" srcOrd="0" destOrd="0" presId="urn:microsoft.com/office/officeart/2005/8/layout/hierarchy2"/>
    <dgm:cxn modelId="{B1D532B6-951A-4B82-9F64-EB2767EB036D}" type="presOf" srcId="{223D45F3-318B-4BA8-BFA6-9A58A4E38657}" destId="{9BD9EB2B-FD94-4597-8B4A-0B1A58412351}" srcOrd="1" destOrd="0" presId="urn:microsoft.com/office/officeart/2005/8/layout/hierarchy2"/>
    <dgm:cxn modelId="{3A96B8EA-489E-4196-A12C-B063929E0085}" type="presOf" srcId="{A252ABAC-3041-4C45-933C-145F9459CF53}" destId="{6572CAC8-E576-4664-A4FE-4FBDF51384DF}" srcOrd="0" destOrd="0" presId="urn:microsoft.com/office/officeart/2005/8/layout/hierarchy2"/>
    <dgm:cxn modelId="{BA17C78F-8061-4C4D-BE88-32406F78443B}" type="presOf" srcId="{BE300042-AD7F-4A03-B784-1010CF53AB39}" destId="{6747101D-3B0D-4C88-85AE-C7FE59CE7851}" srcOrd="0" destOrd="0" presId="urn:microsoft.com/office/officeart/2005/8/layout/hierarchy2"/>
    <dgm:cxn modelId="{FD6F2769-AD14-405E-9115-3CE5DD195545}" srcId="{FD45EBB4-9273-422E-8E0D-5D94156953C8}" destId="{A252ABAC-3041-4C45-933C-145F9459CF53}" srcOrd="1" destOrd="0" parTransId="{9E43458C-D557-4AA3-9547-348C28290AB3}" sibTransId="{096104D3-D8F2-40DC-AF7F-7F45EA3CA151}"/>
    <dgm:cxn modelId="{EF149628-A4E6-4C91-9F80-E2E797244A3A}" type="presOf" srcId="{F7182302-352D-410E-B971-3DCF8FF076D4}" destId="{EAE6609B-77C0-4E3E-9923-E0A08D44F204}" srcOrd="1" destOrd="0" presId="urn:microsoft.com/office/officeart/2005/8/layout/hierarchy2"/>
    <dgm:cxn modelId="{AB28AB28-7CCC-426D-8AC5-4EF50F16CE3E}" type="presOf" srcId="{7843428D-8C58-4E35-BCEE-9FEBE43E465D}" destId="{ECD1143F-790A-4D1B-A710-0125CB2231B9}" srcOrd="0" destOrd="0" presId="urn:microsoft.com/office/officeart/2005/8/layout/hierarchy2"/>
    <dgm:cxn modelId="{186C9B23-7A26-4BB0-B75B-FCE614B8FA7B}" type="presOf" srcId="{B20E48FC-7351-46DA-BB03-562CD5928703}" destId="{D42ECFCA-24AB-4029-9CD6-0D1330CBEA52}" srcOrd="0" destOrd="0" presId="urn:microsoft.com/office/officeart/2005/8/layout/hierarchy2"/>
    <dgm:cxn modelId="{F662DD73-2C61-47EE-881C-F87E51F18952}" type="presOf" srcId="{FD45EBB4-9273-422E-8E0D-5D94156953C8}" destId="{7859FFB2-8C59-4EC5-A196-A196BB1FC2FB}" srcOrd="0" destOrd="0" presId="urn:microsoft.com/office/officeart/2005/8/layout/hierarchy2"/>
    <dgm:cxn modelId="{44558922-E986-4A87-ACC7-BDEDEDD40610}" type="presOf" srcId="{9E43458C-D557-4AA3-9547-348C28290AB3}" destId="{703F48DF-6BF1-4D3D-9247-AD974B0F12A4}" srcOrd="1" destOrd="0" presId="urn:microsoft.com/office/officeart/2005/8/layout/hierarchy2"/>
    <dgm:cxn modelId="{55D0CDA2-ED41-481A-8F04-A7ADF9124562}" type="presOf" srcId="{6BD1A261-6D9B-418E-AA14-DEBF28E70C11}" destId="{7E28A774-F56E-41A1-9311-AF10B0BDFE2F}" srcOrd="0" destOrd="0" presId="urn:microsoft.com/office/officeart/2005/8/layout/hierarchy2"/>
    <dgm:cxn modelId="{BC981002-2AA8-4B5D-AFB0-75AFCB31E5E3}" type="presOf" srcId="{7AB9CD3B-EEF5-4CD0-8C10-639663CD7C03}" destId="{8C05EF25-646A-48D2-B2EB-3829CFB5664D}" srcOrd="0" destOrd="0" presId="urn:microsoft.com/office/officeart/2005/8/layout/hierarchy2"/>
    <dgm:cxn modelId="{8BB78C76-8B5E-44C3-BAEA-05CACF9F7A34}" srcId="{B438D3F7-B4DE-4C51-9C0F-46F7C61277F0}" destId="{BE300042-AD7F-4A03-B784-1010CF53AB39}" srcOrd="0" destOrd="0" parTransId="{AC3BC55C-73CD-4B44-A3D2-DD384409323B}" sibTransId="{A157A51A-ECDA-401B-A9FC-FCF6C266F78C}"/>
    <dgm:cxn modelId="{9DCFDCB9-7AE3-418A-836D-E10C3F0EE5A9}" type="presOf" srcId="{F7182302-352D-410E-B971-3DCF8FF076D4}" destId="{D0BF86EA-2021-44B3-8FC2-20B760A5C3D2}" srcOrd="0" destOrd="0" presId="urn:microsoft.com/office/officeart/2005/8/layout/hierarchy2"/>
    <dgm:cxn modelId="{1EAADBFA-B84B-4DF1-9230-06CFB3E05DD7}" type="presOf" srcId="{7843428D-8C58-4E35-BCEE-9FEBE43E465D}" destId="{DB38511E-AF61-42A9-9D2D-C21F4356B3A7}" srcOrd="1" destOrd="0" presId="urn:microsoft.com/office/officeart/2005/8/layout/hierarchy2"/>
    <dgm:cxn modelId="{D22F3320-1A9D-4A85-BF58-27B0113BEC0C}" srcId="{FD45EBB4-9273-422E-8E0D-5D94156953C8}" destId="{8B764D62-8359-40E3-A6D8-5BC5F52101CA}" srcOrd="0" destOrd="0" parTransId="{F7182302-352D-410E-B971-3DCF8FF076D4}" sibTransId="{FA73364F-EDE2-443F-85B4-EC305585F820}"/>
    <dgm:cxn modelId="{58A9C3B9-4446-4AA1-BFB5-F023B2C27030}" type="presParOf" srcId="{8F63D417-DCA4-496C-A57D-D493F2FAC1DD}" destId="{F2944501-CF93-4C15-B922-DFF84A84893D}" srcOrd="0" destOrd="0" presId="urn:microsoft.com/office/officeart/2005/8/layout/hierarchy2"/>
    <dgm:cxn modelId="{14FAE640-8741-4CBB-A20D-1AF96B55AC69}" type="presParOf" srcId="{F2944501-CF93-4C15-B922-DFF84A84893D}" destId="{7859FFB2-8C59-4EC5-A196-A196BB1FC2FB}" srcOrd="0" destOrd="0" presId="urn:microsoft.com/office/officeart/2005/8/layout/hierarchy2"/>
    <dgm:cxn modelId="{AD3BC0DF-7202-41FB-9933-582D44268879}" type="presParOf" srcId="{F2944501-CF93-4C15-B922-DFF84A84893D}" destId="{142CA4BE-BDB0-43B2-B068-8EF298CD79DB}" srcOrd="1" destOrd="0" presId="urn:microsoft.com/office/officeart/2005/8/layout/hierarchy2"/>
    <dgm:cxn modelId="{B56976AC-4FFA-48E6-A8A6-B1848C9CB841}" type="presParOf" srcId="{142CA4BE-BDB0-43B2-B068-8EF298CD79DB}" destId="{D0BF86EA-2021-44B3-8FC2-20B760A5C3D2}" srcOrd="0" destOrd="0" presId="urn:microsoft.com/office/officeart/2005/8/layout/hierarchy2"/>
    <dgm:cxn modelId="{7F4CA163-545B-465B-BEA7-BD0E77418EF2}" type="presParOf" srcId="{D0BF86EA-2021-44B3-8FC2-20B760A5C3D2}" destId="{EAE6609B-77C0-4E3E-9923-E0A08D44F204}" srcOrd="0" destOrd="0" presId="urn:microsoft.com/office/officeart/2005/8/layout/hierarchy2"/>
    <dgm:cxn modelId="{C675EBB0-E781-42CC-98B1-E6D1753312C5}" type="presParOf" srcId="{142CA4BE-BDB0-43B2-B068-8EF298CD79DB}" destId="{38E98BAC-B2BE-4681-AAA7-DFD7AD063DA2}" srcOrd="1" destOrd="0" presId="urn:microsoft.com/office/officeart/2005/8/layout/hierarchy2"/>
    <dgm:cxn modelId="{A6E7EFF7-E1EA-4305-A9ED-AF3544A15D2F}" type="presParOf" srcId="{38E98BAC-B2BE-4681-AAA7-DFD7AD063DA2}" destId="{2D544196-5922-4D64-941C-218FB08BB5A4}" srcOrd="0" destOrd="0" presId="urn:microsoft.com/office/officeart/2005/8/layout/hierarchy2"/>
    <dgm:cxn modelId="{CC35296D-5200-449A-B9BE-502F540F1E90}" type="presParOf" srcId="{38E98BAC-B2BE-4681-AAA7-DFD7AD063DA2}" destId="{05486E2D-69E9-448B-81F0-26F4F2535D22}" srcOrd="1" destOrd="0" presId="urn:microsoft.com/office/officeart/2005/8/layout/hierarchy2"/>
    <dgm:cxn modelId="{5E788932-6CDE-4E1B-B171-4CF7671885F9}" type="presParOf" srcId="{05486E2D-69E9-448B-81F0-26F4F2535D22}" destId="{7E28A774-F56E-41A1-9311-AF10B0BDFE2F}" srcOrd="0" destOrd="0" presId="urn:microsoft.com/office/officeart/2005/8/layout/hierarchy2"/>
    <dgm:cxn modelId="{A8FE151A-9ADF-455A-9646-9F4508D08A61}" type="presParOf" srcId="{7E28A774-F56E-41A1-9311-AF10B0BDFE2F}" destId="{E9DDC0AA-B86E-451F-954E-520AE4F6EC11}" srcOrd="0" destOrd="0" presId="urn:microsoft.com/office/officeart/2005/8/layout/hierarchy2"/>
    <dgm:cxn modelId="{09336D76-BB61-45B3-98E7-CFADFB362F03}" type="presParOf" srcId="{05486E2D-69E9-448B-81F0-26F4F2535D22}" destId="{A15A1FBF-6DD4-4D9A-84A2-0EACC82B006E}" srcOrd="1" destOrd="0" presId="urn:microsoft.com/office/officeart/2005/8/layout/hierarchy2"/>
    <dgm:cxn modelId="{2EAE7FE9-FEB6-4502-9E56-AE2FF57075F4}" type="presParOf" srcId="{A15A1FBF-6DD4-4D9A-84A2-0EACC82B006E}" destId="{8C05EF25-646A-48D2-B2EB-3829CFB5664D}" srcOrd="0" destOrd="0" presId="urn:microsoft.com/office/officeart/2005/8/layout/hierarchy2"/>
    <dgm:cxn modelId="{5DD7F24B-8FF8-4DDC-BC19-4A37777120EE}" type="presParOf" srcId="{A15A1FBF-6DD4-4D9A-84A2-0EACC82B006E}" destId="{CA334606-7FA9-4CB5-9B86-A4350B3A1F13}" srcOrd="1" destOrd="0" presId="urn:microsoft.com/office/officeart/2005/8/layout/hierarchy2"/>
    <dgm:cxn modelId="{05CE6E10-7B44-46E0-9652-6D3E9FC88595}" type="presParOf" srcId="{142CA4BE-BDB0-43B2-B068-8EF298CD79DB}" destId="{DB21BF5F-62A2-43F1-A0B9-2B02F4DB4961}" srcOrd="2" destOrd="0" presId="urn:microsoft.com/office/officeart/2005/8/layout/hierarchy2"/>
    <dgm:cxn modelId="{76B0F597-470B-4581-BFDD-65F0948256D9}" type="presParOf" srcId="{DB21BF5F-62A2-43F1-A0B9-2B02F4DB4961}" destId="{703F48DF-6BF1-4D3D-9247-AD974B0F12A4}" srcOrd="0" destOrd="0" presId="urn:microsoft.com/office/officeart/2005/8/layout/hierarchy2"/>
    <dgm:cxn modelId="{8F38F0E7-4C02-48BB-BE54-2D215DF9479D}" type="presParOf" srcId="{142CA4BE-BDB0-43B2-B068-8EF298CD79DB}" destId="{2614369E-7054-469C-98A5-855749D5B19F}" srcOrd="3" destOrd="0" presId="urn:microsoft.com/office/officeart/2005/8/layout/hierarchy2"/>
    <dgm:cxn modelId="{2F30B254-2E30-4B20-A899-319DA8EDCA08}" type="presParOf" srcId="{2614369E-7054-469C-98A5-855749D5B19F}" destId="{6572CAC8-E576-4664-A4FE-4FBDF51384DF}" srcOrd="0" destOrd="0" presId="urn:microsoft.com/office/officeart/2005/8/layout/hierarchy2"/>
    <dgm:cxn modelId="{9F2556B6-A58A-4368-B2B6-DD78E9CC4485}" type="presParOf" srcId="{2614369E-7054-469C-98A5-855749D5B19F}" destId="{68782343-54F3-473F-9B03-4552532808FF}" srcOrd="1" destOrd="0" presId="urn:microsoft.com/office/officeart/2005/8/layout/hierarchy2"/>
    <dgm:cxn modelId="{B35A84ED-9632-4739-9034-CD674AFCEDEA}" type="presParOf" srcId="{68782343-54F3-473F-9B03-4552532808FF}" destId="{ECD1143F-790A-4D1B-A710-0125CB2231B9}" srcOrd="0" destOrd="0" presId="urn:microsoft.com/office/officeart/2005/8/layout/hierarchy2"/>
    <dgm:cxn modelId="{64CEF3D0-3303-4865-881B-ADBD07236B8D}" type="presParOf" srcId="{ECD1143F-790A-4D1B-A710-0125CB2231B9}" destId="{DB38511E-AF61-42A9-9D2D-C21F4356B3A7}" srcOrd="0" destOrd="0" presId="urn:microsoft.com/office/officeart/2005/8/layout/hierarchy2"/>
    <dgm:cxn modelId="{B137DAAF-313B-4761-A1AC-5BD2E8C31763}" type="presParOf" srcId="{68782343-54F3-473F-9B03-4552532808FF}" destId="{5DE8F526-0BAA-407F-B4C0-CF6E6A21F182}" srcOrd="1" destOrd="0" presId="urn:microsoft.com/office/officeart/2005/8/layout/hierarchy2"/>
    <dgm:cxn modelId="{A52A1064-6F9A-435E-AC95-C91A3A631D2F}" type="presParOf" srcId="{5DE8F526-0BAA-407F-B4C0-CF6E6A21F182}" destId="{D42ECFCA-24AB-4029-9CD6-0D1330CBEA52}" srcOrd="0" destOrd="0" presId="urn:microsoft.com/office/officeart/2005/8/layout/hierarchy2"/>
    <dgm:cxn modelId="{29FE249D-8D09-43D1-9A7A-38AC7E8086A9}" type="presParOf" srcId="{5DE8F526-0BAA-407F-B4C0-CF6E6A21F182}" destId="{C75BB77C-CA5A-48BA-B863-AAD1D02D60CB}" srcOrd="1" destOrd="0" presId="urn:microsoft.com/office/officeart/2005/8/layout/hierarchy2"/>
    <dgm:cxn modelId="{5437C758-7D4A-43E5-87F9-2FA5A0C4ACD3}" type="presParOf" srcId="{142CA4BE-BDB0-43B2-B068-8EF298CD79DB}" destId="{9132DB91-13F4-448F-9063-FC9B266ECF14}" srcOrd="4" destOrd="0" presId="urn:microsoft.com/office/officeart/2005/8/layout/hierarchy2"/>
    <dgm:cxn modelId="{BC9E1B21-1A5F-4A4A-BEE9-903EAC28BD2A}" type="presParOf" srcId="{9132DB91-13F4-448F-9063-FC9B266ECF14}" destId="{9BD9EB2B-FD94-4597-8B4A-0B1A58412351}" srcOrd="0" destOrd="0" presId="urn:microsoft.com/office/officeart/2005/8/layout/hierarchy2"/>
    <dgm:cxn modelId="{22057974-E885-4161-98F0-872E2F92C847}" type="presParOf" srcId="{142CA4BE-BDB0-43B2-B068-8EF298CD79DB}" destId="{D8FE4976-F421-4A85-B2A1-279304E5FBDE}" srcOrd="5" destOrd="0" presId="urn:microsoft.com/office/officeart/2005/8/layout/hierarchy2"/>
    <dgm:cxn modelId="{7C8D40AC-24D1-4581-B655-5FCF8D477BA9}" type="presParOf" srcId="{D8FE4976-F421-4A85-B2A1-279304E5FBDE}" destId="{9E1889D6-92F4-49A3-8A05-F201728D3867}" srcOrd="0" destOrd="0" presId="urn:microsoft.com/office/officeart/2005/8/layout/hierarchy2"/>
    <dgm:cxn modelId="{20BF774F-DAF3-4505-B16A-4E79622CBEA0}" type="presParOf" srcId="{D8FE4976-F421-4A85-B2A1-279304E5FBDE}" destId="{927F5B6A-84D2-4776-A9F5-314CFB93FAA9}" srcOrd="1" destOrd="0" presId="urn:microsoft.com/office/officeart/2005/8/layout/hierarchy2"/>
    <dgm:cxn modelId="{54F041C4-55A9-47C3-AE76-C8A3F115880A}" type="presParOf" srcId="{927F5B6A-84D2-4776-A9F5-314CFB93FAA9}" destId="{09325EA3-E052-42E6-8ED5-7B127F5D2EBF}" srcOrd="0" destOrd="0" presId="urn:microsoft.com/office/officeart/2005/8/layout/hierarchy2"/>
    <dgm:cxn modelId="{B325F781-0D57-435A-99E6-F3C0EDBD0508}" type="presParOf" srcId="{09325EA3-E052-42E6-8ED5-7B127F5D2EBF}" destId="{DC0C9E07-93FB-4EBF-B07B-7AC14730D851}" srcOrd="0" destOrd="0" presId="urn:microsoft.com/office/officeart/2005/8/layout/hierarchy2"/>
    <dgm:cxn modelId="{1DB58676-E147-47AD-8B10-CE1DF0BADE5C}" type="presParOf" srcId="{927F5B6A-84D2-4776-A9F5-314CFB93FAA9}" destId="{5650F55B-0D3C-489A-AA57-E8F9F6252D74}" srcOrd="1" destOrd="0" presId="urn:microsoft.com/office/officeart/2005/8/layout/hierarchy2"/>
    <dgm:cxn modelId="{11C4EC92-7647-42BD-8BD7-37E487A53B5C}" type="presParOf" srcId="{5650F55B-0D3C-489A-AA57-E8F9F6252D74}" destId="{6747101D-3B0D-4C88-85AE-C7FE59CE7851}" srcOrd="0" destOrd="0" presId="urn:microsoft.com/office/officeart/2005/8/layout/hierarchy2"/>
    <dgm:cxn modelId="{B91F559A-5C31-4F01-B47C-6BC26382E2A3}" type="presParOf" srcId="{5650F55B-0D3C-489A-AA57-E8F9F6252D74}" destId="{CD4EBA0D-3B83-431C-A2A6-A31A74B26E5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6DA985-7A7D-4494-8BD0-994E375935CE}" type="doc">
      <dgm:prSet loTypeId="urn:microsoft.com/office/officeart/2005/8/layout/hList7" loCatId="list" qsTypeId="urn:microsoft.com/office/officeart/2005/8/quickstyle/simple3" qsCatId="simple" csTypeId="urn:microsoft.com/office/officeart/2005/8/colors/accent2_1" csCatId="accent2" phldr="1"/>
      <dgm:spPr/>
    </dgm:pt>
    <dgm:pt modelId="{4B7B7761-F2D6-4ECB-BD52-E6DACF5BF626}">
      <dgm:prSet phldrT="[Text]"/>
      <dgm:spPr/>
      <dgm:t>
        <a:bodyPr/>
        <a:lstStyle/>
        <a:p>
          <a:r>
            <a:rPr lang="id-ID" dirty="0" smtClean="0"/>
            <a:t>Meminimalisir kemiskinan dan Meningkatkan kesejahteraan sosial</a:t>
          </a:r>
          <a:endParaRPr lang="id-ID" dirty="0"/>
        </a:p>
      </dgm:t>
    </dgm:pt>
    <dgm:pt modelId="{50F57CA4-87D9-456E-8970-F58862196EDD}" type="parTrans" cxnId="{C5D85150-3193-4DD4-AFAE-497E370FE21E}">
      <dgm:prSet/>
      <dgm:spPr/>
      <dgm:t>
        <a:bodyPr/>
        <a:lstStyle/>
        <a:p>
          <a:endParaRPr lang="id-ID"/>
        </a:p>
      </dgm:t>
    </dgm:pt>
    <dgm:pt modelId="{D380F468-E2F0-4404-B76D-6B3CD3D17228}" type="sibTrans" cxnId="{C5D85150-3193-4DD4-AFAE-497E370FE21E}">
      <dgm:prSet/>
      <dgm:spPr/>
      <dgm:t>
        <a:bodyPr/>
        <a:lstStyle/>
        <a:p>
          <a:endParaRPr lang="id-ID"/>
        </a:p>
      </dgm:t>
    </dgm:pt>
    <dgm:pt modelId="{42A0A07B-405B-4773-9023-0241B3597A4F}">
      <dgm:prSet phldrT="[Text]"/>
      <dgm:spPr/>
      <dgm:t>
        <a:bodyPr/>
        <a:lstStyle/>
        <a:p>
          <a:r>
            <a:rPr lang="id-ID" dirty="0" smtClean="0"/>
            <a:t>Meningkatkan kualitas keagamaan masyarakat </a:t>
          </a:r>
          <a:endParaRPr lang="id-ID" dirty="0"/>
        </a:p>
      </dgm:t>
    </dgm:pt>
    <dgm:pt modelId="{B7721BA6-AC97-432F-A0DA-0489A72BEAF2}" type="parTrans" cxnId="{F2E268BC-9C45-4DCE-AB02-A45D35C184A4}">
      <dgm:prSet/>
      <dgm:spPr/>
      <dgm:t>
        <a:bodyPr/>
        <a:lstStyle/>
        <a:p>
          <a:endParaRPr lang="id-ID"/>
        </a:p>
      </dgm:t>
    </dgm:pt>
    <dgm:pt modelId="{E3BCD306-964A-4CC1-B69D-546DA03CE060}" type="sibTrans" cxnId="{F2E268BC-9C45-4DCE-AB02-A45D35C184A4}">
      <dgm:prSet/>
      <dgm:spPr/>
      <dgm:t>
        <a:bodyPr/>
        <a:lstStyle/>
        <a:p>
          <a:endParaRPr lang="id-ID"/>
        </a:p>
      </dgm:t>
    </dgm:pt>
    <dgm:pt modelId="{48B48EC7-04F9-4E38-BAD3-075714C64D6F}">
      <dgm:prSet phldrT="[Text]"/>
      <dgm:spPr/>
      <dgm:t>
        <a:bodyPr/>
        <a:lstStyle/>
        <a:p>
          <a:r>
            <a:rPr lang="id-ID" dirty="0" smtClean="0"/>
            <a:t>Meningkatkan kualitas pendidikan masyarakat</a:t>
          </a:r>
          <a:endParaRPr lang="id-ID" dirty="0"/>
        </a:p>
      </dgm:t>
    </dgm:pt>
    <dgm:pt modelId="{C906D37B-8E77-47A0-AAD5-DB1576154D52}" type="parTrans" cxnId="{2BDC9080-B8E9-4C44-A6B6-5399CFB6E0BF}">
      <dgm:prSet/>
      <dgm:spPr/>
      <dgm:t>
        <a:bodyPr/>
        <a:lstStyle/>
        <a:p>
          <a:endParaRPr lang="id-ID"/>
        </a:p>
      </dgm:t>
    </dgm:pt>
    <dgm:pt modelId="{0FC8EFAA-4E68-4133-A29A-5F164B64149C}" type="sibTrans" cxnId="{2BDC9080-B8E9-4C44-A6B6-5399CFB6E0BF}">
      <dgm:prSet/>
      <dgm:spPr/>
      <dgm:t>
        <a:bodyPr/>
        <a:lstStyle/>
        <a:p>
          <a:endParaRPr lang="id-ID"/>
        </a:p>
      </dgm:t>
    </dgm:pt>
    <dgm:pt modelId="{BC06F840-EA49-4085-86F1-250B2C6374E6}" type="pres">
      <dgm:prSet presAssocID="{686DA985-7A7D-4494-8BD0-994E375935CE}" presName="Name0" presStyleCnt="0">
        <dgm:presLayoutVars>
          <dgm:dir/>
          <dgm:resizeHandles val="exact"/>
        </dgm:presLayoutVars>
      </dgm:prSet>
      <dgm:spPr/>
    </dgm:pt>
    <dgm:pt modelId="{E6790483-4E8F-45C2-A92C-7B9EE46CE616}" type="pres">
      <dgm:prSet presAssocID="{686DA985-7A7D-4494-8BD0-994E375935CE}" presName="fgShape" presStyleLbl="fgShp" presStyleIdx="0" presStyleCnt="1"/>
      <dgm:spPr/>
    </dgm:pt>
    <dgm:pt modelId="{9B1AB0BE-AB66-4468-AAF7-6E4F86BF5C22}" type="pres">
      <dgm:prSet presAssocID="{686DA985-7A7D-4494-8BD0-994E375935CE}" presName="linComp" presStyleCnt="0"/>
      <dgm:spPr/>
    </dgm:pt>
    <dgm:pt modelId="{F2EA66B8-5CB2-47E8-8BB9-A170DAAC0CE0}" type="pres">
      <dgm:prSet presAssocID="{4B7B7761-F2D6-4ECB-BD52-E6DACF5BF626}" presName="compNode" presStyleCnt="0"/>
      <dgm:spPr/>
    </dgm:pt>
    <dgm:pt modelId="{276E4CE8-885D-4ED0-A6A1-D0E3C366C1F2}" type="pres">
      <dgm:prSet presAssocID="{4B7B7761-F2D6-4ECB-BD52-E6DACF5BF626}" presName="bkgdShape" presStyleLbl="node1" presStyleIdx="0" presStyleCnt="3"/>
      <dgm:spPr/>
      <dgm:t>
        <a:bodyPr/>
        <a:lstStyle/>
        <a:p>
          <a:endParaRPr lang="id-ID"/>
        </a:p>
      </dgm:t>
    </dgm:pt>
    <dgm:pt modelId="{7B575376-3F47-41EB-8E85-4A9964FD1D60}" type="pres">
      <dgm:prSet presAssocID="{4B7B7761-F2D6-4ECB-BD52-E6DACF5BF62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A52AFF-7A06-480E-B134-A8410ACE6CE1}" type="pres">
      <dgm:prSet presAssocID="{4B7B7761-F2D6-4ECB-BD52-E6DACF5BF626}" presName="invisiNode" presStyleLbl="node1" presStyleIdx="0" presStyleCnt="3"/>
      <dgm:spPr/>
    </dgm:pt>
    <dgm:pt modelId="{4D1B8597-9703-44E8-9AB0-F7A6E278B43F}" type="pres">
      <dgm:prSet presAssocID="{4B7B7761-F2D6-4ECB-BD52-E6DACF5BF626}" presName="imagNode" presStyleLbl="fgImgPlace1" presStyleIdx="0" presStyleCnt="3"/>
      <dgm:spPr/>
    </dgm:pt>
    <dgm:pt modelId="{0C47FA3A-F738-41A5-AE5A-3376544729D0}" type="pres">
      <dgm:prSet presAssocID="{D380F468-E2F0-4404-B76D-6B3CD3D17228}" presName="sibTrans" presStyleLbl="sibTrans2D1" presStyleIdx="0" presStyleCnt="0"/>
      <dgm:spPr/>
      <dgm:t>
        <a:bodyPr/>
        <a:lstStyle/>
        <a:p>
          <a:endParaRPr lang="id-ID"/>
        </a:p>
      </dgm:t>
    </dgm:pt>
    <dgm:pt modelId="{F0477497-F8E1-4AB3-A569-8F81AC266618}" type="pres">
      <dgm:prSet presAssocID="{42A0A07B-405B-4773-9023-0241B3597A4F}" presName="compNode" presStyleCnt="0"/>
      <dgm:spPr/>
    </dgm:pt>
    <dgm:pt modelId="{3EB0840D-111B-4F49-ABD9-4B543C6A6211}" type="pres">
      <dgm:prSet presAssocID="{42A0A07B-405B-4773-9023-0241B3597A4F}" presName="bkgdShape" presStyleLbl="node1" presStyleIdx="1" presStyleCnt="3"/>
      <dgm:spPr/>
      <dgm:t>
        <a:bodyPr/>
        <a:lstStyle/>
        <a:p>
          <a:endParaRPr lang="id-ID"/>
        </a:p>
      </dgm:t>
    </dgm:pt>
    <dgm:pt modelId="{64457E18-530A-465D-A6A2-D4864E2C1122}" type="pres">
      <dgm:prSet presAssocID="{42A0A07B-405B-4773-9023-0241B3597A4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9DC5FD-08B2-4DB3-BFDB-95D93D035FB8}" type="pres">
      <dgm:prSet presAssocID="{42A0A07B-405B-4773-9023-0241B3597A4F}" presName="invisiNode" presStyleLbl="node1" presStyleIdx="1" presStyleCnt="3"/>
      <dgm:spPr/>
    </dgm:pt>
    <dgm:pt modelId="{974C9D11-3659-42B0-B7D9-1ED01BD96A0B}" type="pres">
      <dgm:prSet presAssocID="{42A0A07B-405B-4773-9023-0241B3597A4F}" presName="imagNode" presStyleLbl="fgImgPlace1" presStyleIdx="1" presStyleCnt="3"/>
      <dgm:spPr/>
    </dgm:pt>
    <dgm:pt modelId="{39FD3E19-3BDE-4CAF-94E9-C33B82422336}" type="pres">
      <dgm:prSet presAssocID="{E3BCD306-964A-4CC1-B69D-546DA03CE060}" presName="sibTrans" presStyleLbl="sibTrans2D1" presStyleIdx="0" presStyleCnt="0"/>
      <dgm:spPr/>
      <dgm:t>
        <a:bodyPr/>
        <a:lstStyle/>
        <a:p>
          <a:endParaRPr lang="id-ID"/>
        </a:p>
      </dgm:t>
    </dgm:pt>
    <dgm:pt modelId="{0ECA2BF9-D62C-4BAF-A73E-536CF17C4165}" type="pres">
      <dgm:prSet presAssocID="{48B48EC7-04F9-4E38-BAD3-075714C64D6F}" presName="compNode" presStyleCnt="0"/>
      <dgm:spPr/>
    </dgm:pt>
    <dgm:pt modelId="{570DF5DD-F776-4E80-8019-52E5DFC4A1ED}" type="pres">
      <dgm:prSet presAssocID="{48B48EC7-04F9-4E38-BAD3-075714C64D6F}" presName="bkgdShape" presStyleLbl="node1" presStyleIdx="2" presStyleCnt="3"/>
      <dgm:spPr/>
      <dgm:t>
        <a:bodyPr/>
        <a:lstStyle/>
        <a:p>
          <a:endParaRPr lang="id-ID"/>
        </a:p>
      </dgm:t>
    </dgm:pt>
    <dgm:pt modelId="{DBD76FCB-23D4-4ECE-99A9-202E9F03444C}" type="pres">
      <dgm:prSet presAssocID="{48B48EC7-04F9-4E38-BAD3-075714C64D6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559C6-651D-42F5-AF0F-C13C6DAB9ED3}" type="pres">
      <dgm:prSet presAssocID="{48B48EC7-04F9-4E38-BAD3-075714C64D6F}" presName="invisiNode" presStyleLbl="node1" presStyleIdx="2" presStyleCnt="3"/>
      <dgm:spPr/>
    </dgm:pt>
    <dgm:pt modelId="{F3ACE6C7-F488-4BA7-A9E6-008A2FAC4146}" type="pres">
      <dgm:prSet presAssocID="{48B48EC7-04F9-4E38-BAD3-075714C64D6F}" presName="imagNode" presStyleLbl="fgImgPlace1" presStyleIdx="2" presStyleCnt="3"/>
      <dgm:spPr/>
    </dgm:pt>
  </dgm:ptLst>
  <dgm:cxnLst>
    <dgm:cxn modelId="{A8649356-1A12-4D95-8B9C-4FA544E7FA64}" type="presOf" srcId="{42A0A07B-405B-4773-9023-0241B3597A4F}" destId="{64457E18-530A-465D-A6A2-D4864E2C1122}" srcOrd="1" destOrd="0" presId="urn:microsoft.com/office/officeart/2005/8/layout/hList7"/>
    <dgm:cxn modelId="{E42BF27E-ABD9-494C-A964-15CF19B21609}" type="presOf" srcId="{48B48EC7-04F9-4E38-BAD3-075714C64D6F}" destId="{570DF5DD-F776-4E80-8019-52E5DFC4A1ED}" srcOrd="0" destOrd="0" presId="urn:microsoft.com/office/officeart/2005/8/layout/hList7"/>
    <dgm:cxn modelId="{82646F69-908F-41B8-B7BB-F37E63B50BC4}" type="presOf" srcId="{4B7B7761-F2D6-4ECB-BD52-E6DACF5BF626}" destId="{276E4CE8-885D-4ED0-A6A1-D0E3C366C1F2}" srcOrd="0" destOrd="0" presId="urn:microsoft.com/office/officeart/2005/8/layout/hList7"/>
    <dgm:cxn modelId="{EDF19154-9172-48A8-8807-E959C86FEE3C}" type="presOf" srcId="{E3BCD306-964A-4CC1-B69D-546DA03CE060}" destId="{39FD3E19-3BDE-4CAF-94E9-C33B82422336}" srcOrd="0" destOrd="0" presId="urn:microsoft.com/office/officeart/2005/8/layout/hList7"/>
    <dgm:cxn modelId="{C5D85150-3193-4DD4-AFAE-497E370FE21E}" srcId="{686DA985-7A7D-4494-8BD0-994E375935CE}" destId="{4B7B7761-F2D6-4ECB-BD52-E6DACF5BF626}" srcOrd="0" destOrd="0" parTransId="{50F57CA4-87D9-456E-8970-F58862196EDD}" sibTransId="{D380F468-E2F0-4404-B76D-6B3CD3D17228}"/>
    <dgm:cxn modelId="{F2E268BC-9C45-4DCE-AB02-A45D35C184A4}" srcId="{686DA985-7A7D-4494-8BD0-994E375935CE}" destId="{42A0A07B-405B-4773-9023-0241B3597A4F}" srcOrd="1" destOrd="0" parTransId="{B7721BA6-AC97-432F-A0DA-0489A72BEAF2}" sibTransId="{E3BCD306-964A-4CC1-B69D-546DA03CE060}"/>
    <dgm:cxn modelId="{975D7ED4-CD5D-49AB-AA39-72DB820E215C}" type="presOf" srcId="{4B7B7761-F2D6-4ECB-BD52-E6DACF5BF626}" destId="{7B575376-3F47-41EB-8E85-4A9964FD1D60}" srcOrd="1" destOrd="0" presId="urn:microsoft.com/office/officeart/2005/8/layout/hList7"/>
    <dgm:cxn modelId="{9EA8B21E-6E71-4F3B-85CE-108323719B6F}" type="presOf" srcId="{D380F468-E2F0-4404-B76D-6B3CD3D17228}" destId="{0C47FA3A-F738-41A5-AE5A-3376544729D0}" srcOrd="0" destOrd="0" presId="urn:microsoft.com/office/officeart/2005/8/layout/hList7"/>
    <dgm:cxn modelId="{7383F3B3-6660-469B-8C3A-67D402F249D0}" type="presOf" srcId="{48B48EC7-04F9-4E38-BAD3-075714C64D6F}" destId="{DBD76FCB-23D4-4ECE-99A9-202E9F03444C}" srcOrd="1" destOrd="0" presId="urn:microsoft.com/office/officeart/2005/8/layout/hList7"/>
    <dgm:cxn modelId="{2BDC9080-B8E9-4C44-A6B6-5399CFB6E0BF}" srcId="{686DA985-7A7D-4494-8BD0-994E375935CE}" destId="{48B48EC7-04F9-4E38-BAD3-075714C64D6F}" srcOrd="2" destOrd="0" parTransId="{C906D37B-8E77-47A0-AAD5-DB1576154D52}" sibTransId="{0FC8EFAA-4E68-4133-A29A-5F164B64149C}"/>
    <dgm:cxn modelId="{FFCE5862-5907-4BD3-90FA-5FC6CE4753E8}" type="presOf" srcId="{42A0A07B-405B-4773-9023-0241B3597A4F}" destId="{3EB0840D-111B-4F49-ABD9-4B543C6A6211}" srcOrd="0" destOrd="0" presId="urn:microsoft.com/office/officeart/2005/8/layout/hList7"/>
    <dgm:cxn modelId="{E1044DAD-EE9E-4D9D-9386-0678CADE8726}" type="presOf" srcId="{686DA985-7A7D-4494-8BD0-994E375935CE}" destId="{BC06F840-EA49-4085-86F1-250B2C6374E6}" srcOrd="0" destOrd="0" presId="urn:microsoft.com/office/officeart/2005/8/layout/hList7"/>
    <dgm:cxn modelId="{A9C3FD97-BEDA-4187-97FD-7E5BC8B97687}" type="presParOf" srcId="{BC06F840-EA49-4085-86F1-250B2C6374E6}" destId="{E6790483-4E8F-45C2-A92C-7B9EE46CE616}" srcOrd="0" destOrd="0" presId="urn:microsoft.com/office/officeart/2005/8/layout/hList7"/>
    <dgm:cxn modelId="{A125613E-994B-40F0-862B-017EC25D73FE}" type="presParOf" srcId="{BC06F840-EA49-4085-86F1-250B2C6374E6}" destId="{9B1AB0BE-AB66-4468-AAF7-6E4F86BF5C22}" srcOrd="1" destOrd="0" presId="urn:microsoft.com/office/officeart/2005/8/layout/hList7"/>
    <dgm:cxn modelId="{024462DE-BCEC-428C-8D9C-CA475C68AA57}" type="presParOf" srcId="{9B1AB0BE-AB66-4468-AAF7-6E4F86BF5C22}" destId="{F2EA66B8-5CB2-47E8-8BB9-A170DAAC0CE0}" srcOrd="0" destOrd="0" presId="urn:microsoft.com/office/officeart/2005/8/layout/hList7"/>
    <dgm:cxn modelId="{8D7A95DD-BE51-448E-B57A-C3BA7EBDCCB6}" type="presParOf" srcId="{F2EA66B8-5CB2-47E8-8BB9-A170DAAC0CE0}" destId="{276E4CE8-885D-4ED0-A6A1-D0E3C366C1F2}" srcOrd="0" destOrd="0" presId="urn:microsoft.com/office/officeart/2005/8/layout/hList7"/>
    <dgm:cxn modelId="{1910EA30-E7C3-41DD-8CDF-1F7F40A14518}" type="presParOf" srcId="{F2EA66B8-5CB2-47E8-8BB9-A170DAAC0CE0}" destId="{7B575376-3F47-41EB-8E85-4A9964FD1D60}" srcOrd="1" destOrd="0" presId="urn:microsoft.com/office/officeart/2005/8/layout/hList7"/>
    <dgm:cxn modelId="{C25AF431-D062-4B8D-A205-5009B27A0FDB}" type="presParOf" srcId="{F2EA66B8-5CB2-47E8-8BB9-A170DAAC0CE0}" destId="{85A52AFF-7A06-480E-B134-A8410ACE6CE1}" srcOrd="2" destOrd="0" presId="urn:microsoft.com/office/officeart/2005/8/layout/hList7"/>
    <dgm:cxn modelId="{2919FBA7-9C6D-46B9-A848-FCF05B3A68C7}" type="presParOf" srcId="{F2EA66B8-5CB2-47E8-8BB9-A170DAAC0CE0}" destId="{4D1B8597-9703-44E8-9AB0-F7A6E278B43F}" srcOrd="3" destOrd="0" presId="urn:microsoft.com/office/officeart/2005/8/layout/hList7"/>
    <dgm:cxn modelId="{EB5EA11E-772F-4564-8B12-EA9F0BBE8AAC}" type="presParOf" srcId="{9B1AB0BE-AB66-4468-AAF7-6E4F86BF5C22}" destId="{0C47FA3A-F738-41A5-AE5A-3376544729D0}" srcOrd="1" destOrd="0" presId="urn:microsoft.com/office/officeart/2005/8/layout/hList7"/>
    <dgm:cxn modelId="{B85EAFDF-0974-49F7-9C05-11CD7EAE86CE}" type="presParOf" srcId="{9B1AB0BE-AB66-4468-AAF7-6E4F86BF5C22}" destId="{F0477497-F8E1-4AB3-A569-8F81AC266618}" srcOrd="2" destOrd="0" presId="urn:microsoft.com/office/officeart/2005/8/layout/hList7"/>
    <dgm:cxn modelId="{453680A5-28C9-422A-ACBE-17838E9597FA}" type="presParOf" srcId="{F0477497-F8E1-4AB3-A569-8F81AC266618}" destId="{3EB0840D-111B-4F49-ABD9-4B543C6A6211}" srcOrd="0" destOrd="0" presId="urn:microsoft.com/office/officeart/2005/8/layout/hList7"/>
    <dgm:cxn modelId="{F37E1EEB-AB56-485F-BF02-A6FD33D5F7F6}" type="presParOf" srcId="{F0477497-F8E1-4AB3-A569-8F81AC266618}" destId="{64457E18-530A-465D-A6A2-D4864E2C1122}" srcOrd="1" destOrd="0" presId="urn:microsoft.com/office/officeart/2005/8/layout/hList7"/>
    <dgm:cxn modelId="{C991769A-1F05-4A0B-9195-E6697E69E5DE}" type="presParOf" srcId="{F0477497-F8E1-4AB3-A569-8F81AC266618}" destId="{4F9DC5FD-08B2-4DB3-BFDB-95D93D035FB8}" srcOrd="2" destOrd="0" presId="urn:microsoft.com/office/officeart/2005/8/layout/hList7"/>
    <dgm:cxn modelId="{624C8BB4-2C8B-4D57-83F8-2FCC98D42E82}" type="presParOf" srcId="{F0477497-F8E1-4AB3-A569-8F81AC266618}" destId="{974C9D11-3659-42B0-B7D9-1ED01BD96A0B}" srcOrd="3" destOrd="0" presId="urn:microsoft.com/office/officeart/2005/8/layout/hList7"/>
    <dgm:cxn modelId="{A829FC73-B328-4ED3-86C4-B46C78003829}" type="presParOf" srcId="{9B1AB0BE-AB66-4468-AAF7-6E4F86BF5C22}" destId="{39FD3E19-3BDE-4CAF-94E9-C33B82422336}" srcOrd="3" destOrd="0" presId="urn:microsoft.com/office/officeart/2005/8/layout/hList7"/>
    <dgm:cxn modelId="{356F71A5-F267-4ADD-83DD-FE47B5A21AD0}" type="presParOf" srcId="{9B1AB0BE-AB66-4468-AAF7-6E4F86BF5C22}" destId="{0ECA2BF9-D62C-4BAF-A73E-536CF17C4165}" srcOrd="4" destOrd="0" presId="urn:microsoft.com/office/officeart/2005/8/layout/hList7"/>
    <dgm:cxn modelId="{E205AA4C-2427-4966-B63F-D0DA1F601E36}" type="presParOf" srcId="{0ECA2BF9-D62C-4BAF-A73E-536CF17C4165}" destId="{570DF5DD-F776-4E80-8019-52E5DFC4A1ED}" srcOrd="0" destOrd="0" presId="urn:microsoft.com/office/officeart/2005/8/layout/hList7"/>
    <dgm:cxn modelId="{61C7FBA5-6397-4728-AA3C-472EE2BE54C1}" type="presParOf" srcId="{0ECA2BF9-D62C-4BAF-A73E-536CF17C4165}" destId="{DBD76FCB-23D4-4ECE-99A9-202E9F03444C}" srcOrd="1" destOrd="0" presId="urn:microsoft.com/office/officeart/2005/8/layout/hList7"/>
    <dgm:cxn modelId="{AAC94165-BF66-4082-80B3-6731ACABDCD3}" type="presParOf" srcId="{0ECA2BF9-D62C-4BAF-A73E-536CF17C4165}" destId="{AC6559C6-651D-42F5-AF0F-C13C6DAB9ED3}" srcOrd="2" destOrd="0" presId="urn:microsoft.com/office/officeart/2005/8/layout/hList7"/>
    <dgm:cxn modelId="{C5CFBDDB-3278-4132-836F-405E535AC0D6}" type="presParOf" srcId="{0ECA2BF9-D62C-4BAF-A73E-536CF17C4165}" destId="{F3ACE6C7-F488-4BA7-A9E6-008A2FAC414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3EE313-3F96-49F6-AA41-84E971906F3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8F602D-D772-41B1-86A1-4B2C419BB993}">
      <dgm:prSet phldrT="[Text]"/>
      <dgm:spPr/>
      <dgm:t>
        <a:bodyPr/>
        <a:lstStyle/>
        <a:p>
          <a:r>
            <a:rPr lang="id-ID" dirty="0" smtClean="0"/>
            <a:t>Menyerap tenaga kerja pada Unit Bisnis yang dijalankan UMM </a:t>
          </a:r>
          <a:endParaRPr lang="en-US" dirty="0"/>
        </a:p>
      </dgm:t>
    </dgm:pt>
    <dgm:pt modelId="{3C72A934-34EB-4E68-8AA1-4C1A6AD600B0}" type="parTrans" cxnId="{A1B5785D-3DF9-4191-BDD4-33F4B6615C20}">
      <dgm:prSet/>
      <dgm:spPr/>
      <dgm:t>
        <a:bodyPr/>
        <a:lstStyle/>
        <a:p>
          <a:endParaRPr lang="en-US"/>
        </a:p>
      </dgm:t>
    </dgm:pt>
    <dgm:pt modelId="{0F9EF469-189D-436E-8557-6E2A9D5C03C1}" type="sibTrans" cxnId="{A1B5785D-3DF9-4191-BDD4-33F4B6615C20}">
      <dgm:prSet/>
      <dgm:spPr/>
      <dgm:t>
        <a:bodyPr/>
        <a:lstStyle/>
        <a:p>
          <a:endParaRPr lang="en-US"/>
        </a:p>
      </dgm:t>
    </dgm:pt>
    <dgm:pt modelId="{FFAF1AAF-534B-4EB7-8510-77CA0191E492}">
      <dgm:prSet phldrT="[Text]"/>
      <dgm:spPr/>
      <dgm:t>
        <a:bodyPr/>
        <a:lstStyle/>
        <a:p>
          <a:r>
            <a:rPr lang="id-ID" dirty="0" smtClean="0"/>
            <a:t>Asset universitas yang sudah tidak terpakai (Bangku Kuliah, Podium, Meja Belajar, Mobil dsb) di hibahkan kepada Daerah maupun Ranting Muhammadiyah di sekitar Kampus</a:t>
          </a:r>
          <a:endParaRPr lang="en-US" dirty="0"/>
        </a:p>
      </dgm:t>
    </dgm:pt>
    <dgm:pt modelId="{333F6D3B-E50A-4397-84F9-7F72919DB2F3}" type="parTrans" cxnId="{8134A3BF-59D7-4AF3-A4C4-9EC33EAB2C3A}">
      <dgm:prSet/>
      <dgm:spPr/>
      <dgm:t>
        <a:bodyPr/>
        <a:lstStyle/>
        <a:p>
          <a:endParaRPr lang="en-US"/>
        </a:p>
      </dgm:t>
    </dgm:pt>
    <dgm:pt modelId="{D01C44CF-8291-4470-BA74-90ABBCF88CCF}" type="sibTrans" cxnId="{8134A3BF-59D7-4AF3-A4C4-9EC33EAB2C3A}">
      <dgm:prSet/>
      <dgm:spPr/>
      <dgm:t>
        <a:bodyPr/>
        <a:lstStyle/>
        <a:p>
          <a:endParaRPr lang="en-US"/>
        </a:p>
      </dgm:t>
    </dgm:pt>
    <dgm:pt modelId="{D7F92D7E-A6B8-4009-ADB3-DB604598E087}">
      <dgm:prSet phldrT="[Text]"/>
      <dgm:spPr/>
      <dgm:t>
        <a:bodyPr/>
        <a:lstStyle/>
        <a:p>
          <a:r>
            <a:rPr lang="id-ID" dirty="0" smtClean="0"/>
            <a:t>Memberikan biaya THR bagi para guru maupun staf pengajar di Tingkat TK di Malang Raya </a:t>
          </a:r>
          <a:endParaRPr lang="en-US" dirty="0"/>
        </a:p>
      </dgm:t>
    </dgm:pt>
    <dgm:pt modelId="{B68F9F41-1D3C-415E-951B-BF9F36945E19}" type="parTrans" cxnId="{F62B7A8C-0D10-4517-95E3-67DB2F05797E}">
      <dgm:prSet/>
      <dgm:spPr/>
      <dgm:t>
        <a:bodyPr/>
        <a:lstStyle/>
        <a:p>
          <a:endParaRPr lang="en-US"/>
        </a:p>
      </dgm:t>
    </dgm:pt>
    <dgm:pt modelId="{6ADE2D67-705C-4968-80AF-B7892156F85A}" type="sibTrans" cxnId="{F62B7A8C-0D10-4517-95E3-67DB2F05797E}">
      <dgm:prSet/>
      <dgm:spPr/>
      <dgm:t>
        <a:bodyPr/>
        <a:lstStyle/>
        <a:p>
          <a:endParaRPr lang="en-US"/>
        </a:p>
      </dgm:t>
    </dgm:pt>
    <dgm:pt modelId="{C7B7B111-41B1-45D1-9CA4-3A1E8EF6700C}">
      <dgm:prSet/>
      <dgm:spPr/>
      <dgm:t>
        <a:bodyPr/>
        <a:lstStyle/>
        <a:p>
          <a:r>
            <a:rPr lang="id-ID" dirty="0" smtClean="0"/>
            <a:t>Mewujudkan visi dan misi UMM dalam Motto “Dari UMM untuk Bangsa” –dengan senantiasa memberi dan berkontribusi</a:t>
          </a:r>
          <a:endParaRPr lang="id-ID" dirty="0"/>
        </a:p>
      </dgm:t>
    </dgm:pt>
    <dgm:pt modelId="{F40FC89E-8A9C-4970-A335-E33B93F38C8B}" type="parTrans" cxnId="{44F1DB8D-0D96-4CF2-8E33-AA94AE0D8E67}">
      <dgm:prSet/>
      <dgm:spPr/>
      <dgm:t>
        <a:bodyPr/>
        <a:lstStyle/>
        <a:p>
          <a:endParaRPr lang="id-ID"/>
        </a:p>
      </dgm:t>
    </dgm:pt>
    <dgm:pt modelId="{B440B63C-496C-4CF1-A740-786BF73EEF40}" type="sibTrans" cxnId="{44F1DB8D-0D96-4CF2-8E33-AA94AE0D8E67}">
      <dgm:prSet/>
      <dgm:spPr/>
      <dgm:t>
        <a:bodyPr/>
        <a:lstStyle/>
        <a:p>
          <a:endParaRPr lang="id-ID"/>
        </a:p>
      </dgm:t>
    </dgm:pt>
    <dgm:pt modelId="{E18541E6-F2D3-47D4-BE69-F76914F13922}" type="pres">
      <dgm:prSet presAssocID="{0E3EE313-3F96-49F6-AA41-84E971906F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318CCF0D-CAE7-4B91-B285-DF7026411547}" type="pres">
      <dgm:prSet presAssocID="{0E3EE313-3F96-49F6-AA41-84E971906F38}" presName="Name1" presStyleCnt="0"/>
      <dgm:spPr/>
      <dgm:t>
        <a:bodyPr/>
        <a:lstStyle/>
        <a:p>
          <a:endParaRPr lang="id-ID"/>
        </a:p>
      </dgm:t>
    </dgm:pt>
    <dgm:pt modelId="{0C1A447A-0EBB-4C37-9C14-314515153751}" type="pres">
      <dgm:prSet presAssocID="{0E3EE313-3F96-49F6-AA41-84E971906F38}" presName="cycle" presStyleCnt="0"/>
      <dgm:spPr/>
      <dgm:t>
        <a:bodyPr/>
        <a:lstStyle/>
        <a:p>
          <a:endParaRPr lang="id-ID"/>
        </a:p>
      </dgm:t>
    </dgm:pt>
    <dgm:pt modelId="{19C4F697-F5CA-4E94-AFC0-39640738837D}" type="pres">
      <dgm:prSet presAssocID="{0E3EE313-3F96-49F6-AA41-84E971906F38}" presName="srcNode" presStyleLbl="node1" presStyleIdx="0" presStyleCnt="4"/>
      <dgm:spPr/>
      <dgm:t>
        <a:bodyPr/>
        <a:lstStyle/>
        <a:p>
          <a:endParaRPr lang="id-ID"/>
        </a:p>
      </dgm:t>
    </dgm:pt>
    <dgm:pt modelId="{78F8E7B1-061F-4B7D-95DB-56CFED76E2AD}" type="pres">
      <dgm:prSet presAssocID="{0E3EE313-3F96-49F6-AA41-84E971906F38}" presName="conn" presStyleLbl="parChTrans1D2" presStyleIdx="0" presStyleCnt="1"/>
      <dgm:spPr/>
      <dgm:t>
        <a:bodyPr/>
        <a:lstStyle/>
        <a:p>
          <a:endParaRPr lang="id-ID"/>
        </a:p>
      </dgm:t>
    </dgm:pt>
    <dgm:pt modelId="{CA3BBF1F-FE15-4C8B-BDA7-5A2171DDBE56}" type="pres">
      <dgm:prSet presAssocID="{0E3EE313-3F96-49F6-AA41-84E971906F38}" presName="extraNode" presStyleLbl="node1" presStyleIdx="0" presStyleCnt="4"/>
      <dgm:spPr/>
      <dgm:t>
        <a:bodyPr/>
        <a:lstStyle/>
        <a:p>
          <a:endParaRPr lang="id-ID"/>
        </a:p>
      </dgm:t>
    </dgm:pt>
    <dgm:pt modelId="{40B7B35D-1A58-40D7-9D44-75857AD1864D}" type="pres">
      <dgm:prSet presAssocID="{0E3EE313-3F96-49F6-AA41-84E971906F38}" presName="dstNode" presStyleLbl="node1" presStyleIdx="0" presStyleCnt="4"/>
      <dgm:spPr/>
      <dgm:t>
        <a:bodyPr/>
        <a:lstStyle/>
        <a:p>
          <a:endParaRPr lang="id-ID"/>
        </a:p>
      </dgm:t>
    </dgm:pt>
    <dgm:pt modelId="{6E9C0FF5-A33A-4137-8863-B1106203C364}" type="pres">
      <dgm:prSet presAssocID="{C7B7B111-41B1-45D1-9CA4-3A1E8EF6700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EC764A-7AB2-40E6-83CE-1D4E4503851B}" type="pres">
      <dgm:prSet presAssocID="{C7B7B111-41B1-45D1-9CA4-3A1E8EF6700C}" presName="accent_1" presStyleCnt="0"/>
      <dgm:spPr/>
      <dgm:t>
        <a:bodyPr/>
        <a:lstStyle/>
        <a:p>
          <a:endParaRPr lang="id-ID"/>
        </a:p>
      </dgm:t>
    </dgm:pt>
    <dgm:pt modelId="{D4C1F473-4C5E-4265-9F56-8B33ECE553B9}" type="pres">
      <dgm:prSet presAssocID="{C7B7B111-41B1-45D1-9CA4-3A1E8EF6700C}" presName="accentRepeatNode" presStyleLbl="solidFgAcc1" presStyleIdx="0" presStyleCnt="4"/>
      <dgm:spPr/>
      <dgm:t>
        <a:bodyPr/>
        <a:lstStyle/>
        <a:p>
          <a:endParaRPr lang="id-ID"/>
        </a:p>
      </dgm:t>
    </dgm:pt>
    <dgm:pt modelId="{1AF21981-0848-4EE8-ABBD-051721C70077}" type="pres">
      <dgm:prSet presAssocID="{E18F602D-D772-41B1-86A1-4B2C419BB99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D1AEF9-E870-4DAC-934D-736767E1DBFA}" type="pres">
      <dgm:prSet presAssocID="{E18F602D-D772-41B1-86A1-4B2C419BB993}" presName="accent_2" presStyleCnt="0"/>
      <dgm:spPr/>
      <dgm:t>
        <a:bodyPr/>
        <a:lstStyle/>
        <a:p>
          <a:endParaRPr lang="id-ID"/>
        </a:p>
      </dgm:t>
    </dgm:pt>
    <dgm:pt modelId="{03FCD75B-384D-4B74-8CC6-2B52C7D9B5D8}" type="pres">
      <dgm:prSet presAssocID="{E18F602D-D772-41B1-86A1-4B2C419BB993}" presName="accentRepeatNode" presStyleLbl="solidFgAcc1" presStyleIdx="1" presStyleCnt="4"/>
      <dgm:spPr/>
      <dgm:t>
        <a:bodyPr/>
        <a:lstStyle/>
        <a:p>
          <a:endParaRPr lang="id-ID"/>
        </a:p>
      </dgm:t>
    </dgm:pt>
    <dgm:pt modelId="{9771CA00-2E48-45DD-9FFE-12A9B2C6A258}" type="pres">
      <dgm:prSet presAssocID="{FFAF1AAF-534B-4EB7-8510-77CA0191E49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E9B465-5470-4D35-8BC7-BC05F6AA4D81}" type="pres">
      <dgm:prSet presAssocID="{FFAF1AAF-534B-4EB7-8510-77CA0191E492}" presName="accent_3" presStyleCnt="0"/>
      <dgm:spPr/>
      <dgm:t>
        <a:bodyPr/>
        <a:lstStyle/>
        <a:p>
          <a:endParaRPr lang="id-ID"/>
        </a:p>
      </dgm:t>
    </dgm:pt>
    <dgm:pt modelId="{53A5BF0D-DC97-4765-BA5A-ECA0BF91298A}" type="pres">
      <dgm:prSet presAssocID="{FFAF1AAF-534B-4EB7-8510-77CA0191E492}" presName="accentRepeatNode" presStyleLbl="solidFgAcc1" presStyleIdx="2" presStyleCnt="4"/>
      <dgm:spPr/>
      <dgm:t>
        <a:bodyPr/>
        <a:lstStyle/>
        <a:p>
          <a:endParaRPr lang="id-ID"/>
        </a:p>
      </dgm:t>
    </dgm:pt>
    <dgm:pt modelId="{DBAD444C-5BE5-4B04-9EE3-16AF252A2906}" type="pres">
      <dgm:prSet presAssocID="{D7F92D7E-A6B8-4009-ADB3-DB604598E08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897B3B-C9FB-4C0E-B6D9-7790437A2465}" type="pres">
      <dgm:prSet presAssocID="{D7F92D7E-A6B8-4009-ADB3-DB604598E087}" presName="accent_4" presStyleCnt="0"/>
      <dgm:spPr/>
      <dgm:t>
        <a:bodyPr/>
        <a:lstStyle/>
        <a:p>
          <a:endParaRPr lang="id-ID"/>
        </a:p>
      </dgm:t>
    </dgm:pt>
    <dgm:pt modelId="{3F6E9E0B-C315-4129-B872-21F7CD013141}" type="pres">
      <dgm:prSet presAssocID="{D7F92D7E-A6B8-4009-ADB3-DB604598E087}" presName="accentRepeatNode" presStyleLbl="solidFgAcc1" presStyleIdx="3" presStyleCnt="4"/>
      <dgm:spPr/>
      <dgm:t>
        <a:bodyPr/>
        <a:lstStyle/>
        <a:p>
          <a:endParaRPr lang="id-ID"/>
        </a:p>
      </dgm:t>
    </dgm:pt>
  </dgm:ptLst>
  <dgm:cxnLst>
    <dgm:cxn modelId="{134226E4-F2A6-43EF-8FC2-971FFD1D0130}" type="presOf" srcId="{C7B7B111-41B1-45D1-9CA4-3A1E8EF6700C}" destId="{6E9C0FF5-A33A-4137-8863-B1106203C364}" srcOrd="0" destOrd="0" presId="urn:microsoft.com/office/officeart/2008/layout/VerticalCurvedList"/>
    <dgm:cxn modelId="{1BE75A52-1A9B-450C-B094-2E6018417E99}" type="presOf" srcId="{B440B63C-496C-4CF1-A740-786BF73EEF40}" destId="{78F8E7B1-061F-4B7D-95DB-56CFED76E2AD}" srcOrd="0" destOrd="0" presId="urn:microsoft.com/office/officeart/2008/layout/VerticalCurvedList"/>
    <dgm:cxn modelId="{53EFCCA8-E608-4A76-B943-E1F40AE68DAA}" type="presOf" srcId="{D7F92D7E-A6B8-4009-ADB3-DB604598E087}" destId="{DBAD444C-5BE5-4B04-9EE3-16AF252A2906}" srcOrd="0" destOrd="0" presId="urn:microsoft.com/office/officeart/2008/layout/VerticalCurvedList"/>
    <dgm:cxn modelId="{9BBB208C-6EF6-4752-A119-2E440C6A70DE}" type="presOf" srcId="{0E3EE313-3F96-49F6-AA41-84E971906F38}" destId="{E18541E6-F2D3-47D4-BE69-F76914F13922}" srcOrd="0" destOrd="0" presId="urn:microsoft.com/office/officeart/2008/layout/VerticalCurvedList"/>
    <dgm:cxn modelId="{A1B5785D-3DF9-4191-BDD4-33F4B6615C20}" srcId="{0E3EE313-3F96-49F6-AA41-84E971906F38}" destId="{E18F602D-D772-41B1-86A1-4B2C419BB993}" srcOrd="1" destOrd="0" parTransId="{3C72A934-34EB-4E68-8AA1-4C1A6AD600B0}" sibTransId="{0F9EF469-189D-436E-8557-6E2A9D5C03C1}"/>
    <dgm:cxn modelId="{8134A3BF-59D7-4AF3-A4C4-9EC33EAB2C3A}" srcId="{0E3EE313-3F96-49F6-AA41-84E971906F38}" destId="{FFAF1AAF-534B-4EB7-8510-77CA0191E492}" srcOrd="2" destOrd="0" parTransId="{333F6D3B-E50A-4397-84F9-7F72919DB2F3}" sibTransId="{D01C44CF-8291-4470-BA74-90ABBCF88CCF}"/>
    <dgm:cxn modelId="{F62B7A8C-0D10-4517-95E3-67DB2F05797E}" srcId="{0E3EE313-3F96-49F6-AA41-84E971906F38}" destId="{D7F92D7E-A6B8-4009-ADB3-DB604598E087}" srcOrd="3" destOrd="0" parTransId="{B68F9F41-1D3C-415E-951B-BF9F36945E19}" sibTransId="{6ADE2D67-705C-4968-80AF-B7892156F85A}"/>
    <dgm:cxn modelId="{44F1DB8D-0D96-4CF2-8E33-AA94AE0D8E67}" srcId="{0E3EE313-3F96-49F6-AA41-84E971906F38}" destId="{C7B7B111-41B1-45D1-9CA4-3A1E8EF6700C}" srcOrd="0" destOrd="0" parTransId="{F40FC89E-8A9C-4970-A335-E33B93F38C8B}" sibTransId="{B440B63C-496C-4CF1-A740-786BF73EEF40}"/>
    <dgm:cxn modelId="{6538EE9A-53FC-494C-A643-A34338372736}" type="presOf" srcId="{FFAF1AAF-534B-4EB7-8510-77CA0191E492}" destId="{9771CA00-2E48-45DD-9FFE-12A9B2C6A258}" srcOrd="0" destOrd="0" presId="urn:microsoft.com/office/officeart/2008/layout/VerticalCurvedList"/>
    <dgm:cxn modelId="{4127BE0B-8414-4EC7-9CD0-EA164B480DF7}" type="presOf" srcId="{E18F602D-D772-41B1-86A1-4B2C419BB993}" destId="{1AF21981-0848-4EE8-ABBD-051721C70077}" srcOrd="0" destOrd="0" presId="urn:microsoft.com/office/officeart/2008/layout/VerticalCurvedList"/>
    <dgm:cxn modelId="{7A9B3E23-B5AC-4788-927C-9E5140BB3194}" type="presParOf" srcId="{E18541E6-F2D3-47D4-BE69-F76914F13922}" destId="{318CCF0D-CAE7-4B91-B285-DF7026411547}" srcOrd="0" destOrd="0" presId="urn:microsoft.com/office/officeart/2008/layout/VerticalCurvedList"/>
    <dgm:cxn modelId="{3B78546A-733E-4437-A1C4-92680E8997DF}" type="presParOf" srcId="{318CCF0D-CAE7-4B91-B285-DF7026411547}" destId="{0C1A447A-0EBB-4C37-9C14-314515153751}" srcOrd="0" destOrd="0" presId="urn:microsoft.com/office/officeart/2008/layout/VerticalCurvedList"/>
    <dgm:cxn modelId="{27217449-6C98-40E9-91D8-A4B398E093AA}" type="presParOf" srcId="{0C1A447A-0EBB-4C37-9C14-314515153751}" destId="{19C4F697-F5CA-4E94-AFC0-39640738837D}" srcOrd="0" destOrd="0" presId="urn:microsoft.com/office/officeart/2008/layout/VerticalCurvedList"/>
    <dgm:cxn modelId="{80286F1B-3CCB-4ECA-BC43-EB40EBD53F6A}" type="presParOf" srcId="{0C1A447A-0EBB-4C37-9C14-314515153751}" destId="{78F8E7B1-061F-4B7D-95DB-56CFED76E2AD}" srcOrd="1" destOrd="0" presId="urn:microsoft.com/office/officeart/2008/layout/VerticalCurvedList"/>
    <dgm:cxn modelId="{78E16156-3F73-4D64-837D-F3B34A6CD6FB}" type="presParOf" srcId="{0C1A447A-0EBB-4C37-9C14-314515153751}" destId="{CA3BBF1F-FE15-4C8B-BDA7-5A2171DDBE56}" srcOrd="2" destOrd="0" presId="urn:microsoft.com/office/officeart/2008/layout/VerticalCurvedList"/>
    <dgm:cxn modelId="{9960D58D-D0B4-4102-A842-996D7E65ADA7}" type="presParOf" srcId="{0C1A447A-0EBB-4C37-9C14-314515153751}" destId="{40B7B35D-1A58-40D7-9D44-75857AD1864D}" srcOrd="3" destOrd="0" presId="urn:microsoft.com/office/officeart/2008/layout/VerticalCurvedList"/>
    <dgm:cxn modelId="{5D5974AE-BAEB-4CC8-A8F9-0F13FE7D6DAE}" type="presParOf" srcId="{318CCF0D-CAE7-4B91-B285-DF7026411547}" destId="{6E9C0FF5-A33A-4137-8863-B1106203C364}" srcOrd="1" destOrd="0" presId="urn:microsoft.com/office/officeart/2008/layout/VerticalCurvedList"/>
    <dgm:cxn modelId="{06E509E1-42C1-42DC-8C2A-74FA75D69215}" type="presParOf" srcId="{318CCF0D-CAE7-4B91-B285-DF7026411547}" destId="{70EC764A-7AB2-40E6-83CE-1D4E4503851B}" srcOrd="2" destOrd="0" presId="urn:microsoft.com/office/officeart/2008/layout/VerticalCurvedList"/>
    <dgm:cxn modelId="{99F6B1F9-C367-411E-88C2-16235220C4CC}" type="presParOf" srcId="{70EC764A-7AB2-40E6-83CE-1D4E4503851B}" destId="{D4C1F473-4C5E-4265-9F56-8B33ECE553B9}" srcOrd="0" destOrd="0" presId="urn:microsoft.com/office/officeart/2008/layout/VerticalCurvedList"/>
    <dgm:cxn modelId="{A0B895D5-3E5D-451B-BFE3-AFA3D013B21A}" type="presParOf" srcId="{318CCF0D-CAE7-4B91-B285-DF7026411547}" destId="{1AF21981-0848-4EE8-ABBD-051721C70077}" srcOrd="3" destOrd="0" presId="urn:microsoft.com/office/officeart/2008/layout/VerticalCurvedList"/>
    <dgm:cxn modelId="{EADD7A06-FA1B-4F83-BB95-7A58674F734B}" type="presParOf" srcId="{318CCF0D-CAE7-4B91-B285-DF7026411547}" destId="{39D1AEF9-E870-4DAC-934D-736767E1DBFA}" srcOrd="4" destOrd="0" presId="urn:microsoft.com/office/officeart/2008/layout/VerticalCurvedList"/>
    <dgm:cxn modelId="{31F207BD-6C68-4799-B7A5-C401EEB55EF7}" type="presParOf" srcId="{39D1AEF9-E870-4DAC-934D-736767E1DBFA}" destId="{03FCD75B-384D-4B74-8CC6-2B52C7D9B5D8}" srcOrd="0" destOrd="0" presId="urn:microsoft.com/office/officeart/2008/layout/VerticalCurvedList"/>
    <dgm:cxn modelId="{631DB899-E169-49AE-BB1C-DD513A728C85}" type="presParOf" srcId="{318CCF0D-CAE7-4B91-B285-DF7026411547}" destId="{9771CA00-2E48-45DD-9FFE-12A9B2C6A258}" srcOrd="5" destOrd="0" presId="urn:microsoft.com/office/officeart/2008/layout/VerticalCurvedList"/>
    <dgm:cxn modelId="{889E3B2D-97F7-4BDF-91B8-E443C0DEA96D}" type="presParOf" srcId="{318CCF0D-CAE7-4B91-B285-DF7026411547}" destId="{C9E9B465-5470-4D35-8BC7-BC05F6AA4D81}" srcOrd="6" destOrd="0" presId="urn:microsoft.com/office/officeart/2008/layout/VerticalCurvedList"/>
    <dgm:cxn modelId="{943A778D-39FC-49CE-B330-9B452ACF96A4}" type="presParOf" srcId="{C9E9B465-5470-4D35-8BC7-BC05F6AA4D81}" destId="{53A5BF0D-DC97-4765-BA5A-ECA0BF91298A}" srcOrd="0" destOrd="0" presId="urn:microsoft.com/office/officeart/2008/layout/VerticalCurvedList"/>
    <dgm:cxn modelId="{1F8CA1EA-8077-44C3-A0AB-B2874EA66C45}" type="presParOf" srcId="{318CCF0D-CAE7-4B91-B285-DF7026411547}" destId="{DBAD444C-5BE5-4B04-9EE3-16AF252A2906}" srcOrd="7" destOrd="0" presId="urn:microsoft.com/office/officeart/2008/layout/VerticalCurvedList"/>
    <dgm:cxn modelId="{096B7EDD-F361-408A-A561-0EC87E6D7894}" type="presParOf" srcId="{318CCF0D-CAE7-4B91-B285-DF7026411547}" destId="{7B897B3B-C9FB-4C0E-B6D9-7790437A2465}" srcOrd="8" destOrd="0" presId="urn:microsoft.com/office/officeart/2008/layout/VerticalCurvedList"/>
    <dgm:cxn modelId="{DA95FE19-609A-4227-9E12-1A289689DD8F}" type="presParOf" srcId="{7B897B3B-C9FB-4C0E-B6D9-7790437A2465}" destId="{3F6E9E0B-C315-4129-B872-21F7CD0131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170F-7123-4B72-AA46-4A3FE5DD936D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8CC54B-492A-4F6B-9F83-ADAFC50C9467}">
      <dsp:nvSpPr>
        <dsp:cNvPr id="0" name=""/>
        <dsp:cNvSpPr/>
      </dsp:nvSpPr>
      <dsp:spPr>
        <a:xfrm>
          <a:off x="11296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Wakaf </a:t>
          </a:r>
          <a:endParaRPr lang="en-US" sz="2700" kern="1200" dirty="0"/>
        </a:p>
      </dsp:txBody>
      <dsp:txXfrm>
        <a:off x="96262" y="1390367"/>
        <a:ext cx="3214776" cy="1570603"/>
      </dsp:txXfrm>
    </dsp:sp>
    <dsp:sp modelId="{1FDE323F-3C86-4D09-A481-FFECB39B3D20}">
      <dsp:nvSpPr>
        <dsp:cNvPr id="0" name=""/>
        <dsp:cNvSpPr/>
      </dsp:nvSpPr>
      <dsp:spPr>
        <a:xfrm>
          <a:off x="3565445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Dampak Wakaf bagi Ummat</a:t>
          </a:r>
          <a:endParaRPr lang="en-US" sz="2700" kern="1200" dirty="0"/>
        </a:p>
      </dsp:txBody>
      <dsp:txXfrm>
        <a:off x="3650411" y="1390367"/>
        <a:ext cx="3214776" cy="1570603"/>
      </dsp:txXfrm>
    </dsp:sp>
    <dsp:sp modelId="{F9AF0DA9-A262-4771-B0E9-099C59AD175D}">
      <dsp:nvSpPr>
        <dsp:cNvPr id="0" name=""/>
        <dsp:cNvSpPr/>
      </dsp:nvSpPr>
      <dsp:spPr>
        <a:xfrm>
          <a:off x="7119595" y="1305401"/>
          <a:ext cx="3384708" cy="174053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Solusi Wakaf di Masa Pandemi bagi Ummat (Studi Kasus UMM)</a:t>
          </a:r>
          <a:endParaRPr lang="en-US" sz="2700" kern="1200" dirty="0"/>
        </a:p>
      </dsp:txBody>
      <dsp:txXfrm>
        <a:off x="7204561" y="1390367"/>
        <a:ext cx="3214776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44353-8039-4345-BAC4-ACD48B9EC6E0}">
      <dsp:nvSpPr>
        <dsp:cNvPr id="0" name=""/>
        <dsp:cNvSpPr/>
      </dsp:nvSpPr>
      <dsp:spPr>
        <a:xfrm>
          <a:off x="22" y="463836"/>
          <a:ext cx="10513032" cy="3206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Wakaf adalah institusi penting dalam sistem sosial ekonomi Islam, ia telah memainkan peran kunci sepanjang sejarah Islam. Menurut Cizakca (2002: 264), sejarah telah menunjukkan bahwa lembaga wakaf telah berhasil menyediakan layanan kesejahteraan sosial yang banyak negara saat ini berjuang untuk menawarkan.</a:t>
          </a:r>
          <a:endParaRPr lang="id-ID" sz="3600" kern="1200" dirty="0"/>
        </a:p>
      </dsp:txBody>
      <dsp:txXfrm>
        <a:off x="22" y="463836"/>
        <a:ext cx="10513032" cy="3206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F837D-18C0-4370-A9C3-DE23F8691CCF}">
      <dsp:nvSpPr>
        <dsp:cNvPr id="0" name=""/>
        <dsp:cNvSpPr/>
      </dsp:nvSpPr>
      <dsp:spPr>
        <a:xfrm>
          <a:off x="4780284" y="2036449"/>
          <a:ext cx="955030" cy="10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515" y="0"/>
              </a:lnTo>
              <a:lnTo>
                <a:pt x="477515" y="1026657"/>
              </a:lnTo>
              <a:lnTo>
                <a:pt x="955030" y="10266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12889-BBCC-438B-8875-937E47D98503}">
      <dsp:nvSpPr>
        <dsp:cNvPr id="0" name=""/>
        <dsp:cNvSpPr/>
      </dsp:nvSpPr>
      <dsp:spPr>
        <a:xfrm>
          <a:off x="4780284" y="1009792"/>
          <a:ext cx="955030" cy="1026657"/>
        </a:xfrm>
        <a:custGeom>
          <a:avLst/>
          <a:gdLst/>
          <a:ahLst/>
          <a:cxnLst/>
          <a:rect l="0" t="0" r="0" b="0"/>
          <a:pathLst>
            <a:path>
              <a:moveTo>
                <a:pt x="0" y="1026657"/>
              </a:moveTo>
              <a:lnTo>
                <a:pt x="477515" y="1026657"/>
              </a:lnTo>
              <a:lnTo>
                <a:pt x="477515" y="0"/>
              </a:lnTo>
              <a:lnTo>
                <a:pt x="95503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E47F-1B0D-402B-ABF3-DDFADBD9656C}">
      <dsp:nvSpPr>
        <dsp:cNvPr id="0" name=""/>
        <dsp:cNvSpPr/>
      </dsp:nvSpPr>
      <dsp:spPr>
        <a:xfrm>
          <a:off x="5134" y="1308239"/>
          <a:ext cx="4775150" cy="1456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Wakaf memiliki peran penting dalam perekonomian ummat</a:t>
          </a:r>
          <a:endParaRPr lang="id-ID" sz="2100" kern="1200" dirty="0"/>
        </a:p>
      </dsp:txBody>
      <dsp:txXfrm>
        <a:off x="5134" y="1308239"/>
        <a:ext cx="4775150" cy="1456420"/>
      </dsp:txXfrm>
    </dsp:sp>
    <dsp:sp modelId="{D24D57E4-D3C9-4187-AFFA-5D2724782E5A}">
      <dsp:nvSpPr>
        <dsp:cNvPr id="0" name=""/>
        <dsp:cNvSpPr/>
      </dsp:nvSpPr>
      <dsp:spPr>
        <a:xfrm>
          <a:off x="5735315" y="281581"/>
          <a:ext cx="4775150" cy="1456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Fakta sejarah menyatakan bahwa Ummat Muslim di Masa Lalu Maju Secara Ekonomi dengan Wakaf</a:t>
          </a:r>
          <a:endParaRPr lang="id-ID" sz="2100" kern="1200" dirty="0"/>
        </a:p>
      </dsp:txBody>
      <dsp:txXfrm>
        <a:off x="5735315" y="281581"/>
        <a:ext cx="4775150" cy="1456420"/>
      </dsp:txXfrm>
    </dsp:sp>
    <dsp:sp modelId="{B7E9A2E2-B6D5-44E7-B680-E81D885EAFD8}">
      <dsp:nvSpPr>
        <dsp:cNvPr id="0" name=""/>
        <dsp:cNvSpPr/>
      </dsp:nvSpPr>
      <dsp:spPr>
        <a:xfrm>
          <a:off x="5735315" y="2334896"/>
          <a:ext cx="4775150" cy="1456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Dengan perubahan zaman, memungkinkan implementasi wakaf dengan manajemen dan model pengelolaan yang modern, agar lebih efektif dan efisien</a:t>
          </a:r>
          <a:endParaRPr lang="id-ID" sz="2100" kern="1200" dirty="0"/>
        </a:p>
      </dsp:txBody>
      <dsp:txXfrm>
        <a:off x="5735315" y="2334896"/>
        <a:ext cx="4775150" cy="1456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FFB2-8C59-4EC5-A196-A196BB1FC2FB}">
      <dsp:nvSpPr>
        <dsp:cNvPr id="0" name=""/>
        <dsp:cNvSpPr/>
      </dsp:nvSpPr>
      <dsp:spPr>
        <a:xfrm>
          <a:off x="252061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Tipe wakaf</a:t>
          </a:r>
          <a:endParaRPr lang="id-ID" sz="2100" kern="1200" dirty="0"/>
        </a:p>
      </dsp:txBody>
      <dsp:txXfrm>
        <a:off x="290643" y="1555601"/>
        <a:ext cx="2557435" cy="1240135"/>
      </dsp:txXfrm>
    </dsp:sp>
    <dsp:sp modelId="{D0BF86EA-2021-44B3-8FC2-20B760A5C3D2}">
      <dsp:nvSpPr>
        <dsp:cNvPr id="0" name=""/>
        <dsp:cNvSpPr/>
      </dsp:nvSpPr>
      <dsp:spPr>
        <a:xfrm rot="18289469">
          <a:off x="2490882" y="1390975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3367445" y="1372086"/>
        <a:ext cx="92269" cy="92269"/>
      </dsp:txXfrm>
    </dsp:sp>
    <dsp:sp modelId="{2D544196-5922-4D64-941C-218FB08BB5A4}">
      <dsp:nvSpPr>
        <dsp:cNvPr id="0" name=""/>
        <dsp:cNvSpPr/>
      </dsp:nvSpPr>
      <dsp:spPr>
        <a:xfrm>
          <a:off x="3940500" y="2124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Wakaf bersifat keagamaaan </a:t>
          </a:r>
          <a:endParaRPr lang="id-ID" sz="2100" kern="1200" dirty="0"/>
        </a:p>
      </dsp:txBody>
      <dsp:txXfrm>
        <a:off x="3979082" y="40706"/>
        <a:ext cx="2557435" cy="1240135"/>
      </dsp:txXfrm>
    </dsp:sp>
    <dsp:sp modelId="{7E28A774-F56E-41A1-9311-AF10B0BDFE2F}">
      <dsp:nvSpPr>
        <dsp:cNvPr id="0" name=""/>
        <dsp:cNvSpPr/>
      </dsp:nvSpPr>
      <dsp:spPr>
        <a:xfrm>
          <a:off x="6575099" y="633528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075673" y="634428"/>
        <a:ext cx="52691" cy="52691"/>
      </dsp:txXfrm>
    </dsp:sp>
    <dsp:sp modelId="{8C05EF25-646A-48D2-B2EB-3829CFB5664D}">
      <dsp:nvSpPr>
        <dsp:cNvPr id="0" name=""/>
        <dsp:cNvSpPr/>
      </dsp:nvSpPr>
      <dsp:spPr>
        <a:xfrm>
          <a:off x="7628939" y="2124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Masjid, Suarau, Mushalla, pondok pesantren</a:t>
          </a:r>
          <a:endParaRPr lang="id-ID" sz="2100" kern="1200" dirty="0"/>
        </a:p>
      </dsp:txBody>
      <dsp:txXfrm>
        <a:off x="7667521" y="40706"/>
        <a:ext cx="2557435" cy="1240135"/>
      </dsp:txXfrm>
    </dsp:sp>
    <dsp:sp modelId="{DB21BF5F-62A2-43F1-A0B9-2B02F4DB4961}">
      <dsp:nvSpPr>
        <dsp:cNvPr id="0" name=""/>
        <dsp:cNvSpPr/>
      </dsp:nvSpPr>
      <dsp:spPr>
        <a:xfrm>
          <a:off x="2886660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387234" y="2149323"/>
        <a:ext cx="52691" cy="52691"/>
      </dsp:txXfrm>
    </dsp:sp>
    <dsp:sp modelId="{6572CAC8-E576-4664-A4FE-4FBDF51384DF}">
      <dsp:nvSpPr>
        <dsp:cNvPr id="0" name=""/>
        <dsp:cNvSpPr/>
      </dsp:nvSpPr>
      <dsp:spPr>
        <a:xfrm>
          <a:off x="3940500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Wakaf bersifat filantropi</a:t>
          </a:r>
          <a:endParaRPr lang="id-ID" sz="2100" kern="1200" dirty="0"/>
        </a:p>
      </dsp:txBody>
      <dsp:txXfrm>
        <a:off x="3979082" y="1555601"/>
        <a:ext cx="2557435" cy="1240135"/>
      </dsp:txXfrm>
    </dsp:sp>
    <dsp:sp modelId="{ECD1143F-790A-4D1B-A710-0125CB2231B9}">
      <dsp:nvSpPr>
        <dsp:cNvPr id="0" name=""/>
        <dsp:cNvSpPr/>
      </dsp:nvSpPr>
      <dsp:spPr>
        <a:xfrm>
          <a:off x="6575099" y="2148422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075673" y="2149323"/>
        <a:ext cx="52691" cy="52691"/>
      </dsp:txXfrm>
    </dsp:sp>
    <dsp:sp modelId="{D42ECFCA-24AB-4029-9CD6-0D1330CBEA52}">
      <dsp:nvSpPr>
        <dsp:cNvPr id="0" name=""/>
        <dsp:cNvSpPr/>
      </dsp:nvSpPr>
      <dsp:spPr>
        <a:xfrm>
          <a:off x="7628939" y="1517019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Lembaga pendidikan, perpustakaan, ruah sakit, pelestarian lingkungan</a:t>
          </a:r>
          <a:endParaRPr lang="id-ID" sz="2100" kern="1200" dirty="0"/>
        </a:p>
      </dsp:txBody>
      <dsp:txXfrm>
        <a:off x="7667521" y="1555601"/>
        <a:ext cx="2557435" cy="1240135"/>
      </dsp:txXfrm>
    </dsp:sp>
    <dsp:sp modelId="{9132DB91-13F4-448F-9063-FC9B266ECF14}">
      <dsp:nvSpPr>
        <dsp:cNvPr id="0" name=""/>
        <dsp:cNvSpPr/>
      </dsp:nvSpPr>
      <dsp:spPr>
        <a:xfrm rot="3310531">
          <a:off x="2490882" y="2905870"/>
          <a:ext cx="18453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45395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600" kern="1200"/>
        </a:p>
      </dsp:txBody>
      <dsp:txXfrm>
        <a:off x="3367445" y="2886981"/>
        <a:ext cx="92269" cy="92269"/>
      </dsp:txXfrm>
    </dsp:sp>
    <dsp:sp modelId="{9E1889D6-92F4-49A3-8A05-F201728D3867}">
      <dsp:nvSpPr>
        <dsp:cNvPr id="0" name=""/>
        <dsp:cNvSpPr/>
      </dsp:nvSpPr>
      <dsp:spPr>
        <a:xfrm>
          <a:off x="3940500" y="3031913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Wakaf untuk keluarga </a:t>
          </a:r>
          <a:endParaRPr lang="id-ID" sz="2100" kern="1200" dirty="0"/>
        </a:p>
      </dsp:txBody>
      <dsp:txXfrm>
        <a:off x="3979082" y="3070495"/>
        <a:ext cx="2557435" cy="1240135"/>
      </dsp:txXfrm>
    </dsp:sp>
    <dsp:sp modelId="{09325EA3-E052-42E6-8ED5-7B127F5D2EBF}">
      <dsp:nvSpPr>
        <dsp:cNvPr id="0" name=""/>
        <dsp:cNvSpPr/>
      </dsp:nvSpPr>
      <dsp:spPr>
        <a:xfrm>
          <a:off x="6575099" y="3663317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7075673" y="3664217"/>
        <a:ext cx="52691" cy="52691"/>
      </dsp:txXfrm>
    </dsp:sp>
    <dsp:sp modelId="{6747101D-3B0D-4C88-85AE-C7FE59CE7851}">
      <dsp:nvSpPr>
        <dsp:cNvPr id="0" name=""/>
        <dsp:cNvSpPr/>
      </dsp:nvSpPr>
      <dsp:spPr>
        <a:xfrm>
          <a:off x="7628939" y="3031913"/>
          <a:ext cx="2634599" cy="1317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Wakaf khusus untuk keluarga</a:t>
          </a:r>
          <a:endParaRPr lang="id-ID" sz="2100" kern="1200" dirty="0"/>
        </a:p>
      </dsp:txBody>
      <dsp:txXfrm>
        <a:off x="7667521" y="3070495"/>
        <a:ext cx="2557435" cy="1240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E4CE8-885D-4ED0-A6A1-D0E3C366C1F2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Meminimalisir kemiskinan dan Meningkatkan kesejahteraan sosial</a:t>
          </a:r>
          <a:endParaRPr lang="id-ID" sz="2400" kern="1200" dirty="0"/>
        </a:p>
      </dsp:txBody>
      <dsp:txXfrm>
        <a:off x="2207" y="1740535"/>
        <a:ext cx="3435027" cy="1740535"/>
      </dsp:txXfrm>
    </dsp:sp>
    <dsp:sp modelId="{4D1B8597-9703-44E8-9AB0-F7A6E278B43F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B0840D-111B-4F49-ABD9-4B543C6A6211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Meningkatkan kualitas keagamaan masyarakat </a:t>
          </a:r>
          <a:endParaRPr lang="id-ID" sz="2400" kern="1200" dirty="0"/>
        </a:p>
      </dsp:txBody>
      <dsp:txXfrm>
        <a:off x="3540286" y="1740535"/>
        <a:ext cx="3435027" cy="1740535"/>
      </dsp:txXfrm>
    </dsp:sp>
    <dsp:sp modelId="{974C9D11-3659-42B0-B7D9-1ED01BD96A0B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0DF5DD-F776-4E80-8019-52E5DFC4A1ED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Meningkatkan kualitas pendidikan masyarakat</a:t>
          </a:r>
          <a:endParaRPr lang="id-ID" sz="2400" kern="1200" dirty="0"/>
        </a:p>
      </dsp:txBody>
      <dsp:txXfrm>
        <a:off x="7078364" y="1740535"/>
        <a:ext cx="3435027" cy="1740535"/>
      </dsp:txXfrm>
    </dsp:sp>
    <dsp:sp modelId="{F3ACE6C7-F488-4BA7-A9E6-008A2FAC4146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790483-4E8F-45C2-A92C-7B9EE46CE616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8E7B1-061F-4B7D-95DB-56CFED76E2AD}">
      <dsp:nvSpPr>
        <dsp:cNvPr id="0" name=""/>
        <dsp:cNvSpPr/>
      </dsp:nvSpPr>
      <dsp:spPr>
        <a:xfrm>
          <a:off x="-5597671" y="-856941"/>
          <a:ext cx="6664706" cy="6664706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C0FF5-A33A-4137-8863-B1106203C364}">
      <dsp:nvSpPr>
        <dsp:cNvPr id="0" name=""/>
        <dsp:cNvSpPr/>
      </dsp:nvSpPr>
      <dsp:spPr>
        <a:xfrm>
          <a:off x="558571" y="380619"/>
          <a:ext cx="10003224" cy="7616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54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Mewujudkan visi dan misi UMM dalam Motto “Dari UMM untuk Bangsa” –dengan senantiasa memberi dan berkontribusi</a:t>
          </a:r>
          <a:endParaRPr lang="id-ID" sz="1900" kern="1200" dirty="0"/>
        </a:p>
      </dsp:txBody>
      <dsp:txXfrm>
        <a:off x="558571" y="380619"/>
        <a:ext cx="10003224" cy="761634"/>
      </dsp:txXfrm>
    </dsp:sp>
    <dsp:sp modelId="{D4C1F473-4C5E-4265-9F56-8B33ECE553B9}">
      <dsp:nvSpPr>
        <dsp:cNvPr id="0" name=""/>
        <dsp:cNvSpPr/>
      </dsp:nvSpPr>
      <dsp:spPr>
        <a:xfrm>
          <a:off x="82549" y="285414"/>
          <a:ext cx="952043" cy="95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F21981-0848-4EE8-ABBD-051721C70077}">
      <dsp:nvSpPr>
        <dsp:cNvPr id="0" name=""/>
        <dsp:cNvSpPr/>
      </dsp:nvSpPr>
      <dsp:spPr>
        <a:xfrm>
          <a:off x="995233" y="1523269"/>
          <a:ext cx="9566562" cy="7616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54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Menyerap tenaga kerja pada Unit Bisnis yang dijalankan UMM </a:t>
          </a:r>
          <a:endParaRPr lang="en-US" sz="1900" kern="1200" dirty="0"/>
        </a:p>
      </dsp:txBody>
      <dsp:txXfrm>
        <a:off x="995233" y="1523269"/>
        <a:ext cx="9566562" cy="761634"/>
      </dsp:txXfrm>
    </dsp:sp>
    <dsp:sp modelId="{03FCD75B-384D-4B74-8CC6-2B52C7D9B5D8}">
      <dsp:nvSpPr>
        <dsp:cNvPr id="0" name=""/>
        <dsp:cNvSpPr/>
      </dsp:nvSpPr>
      <dsp:spPr>
        <a:xfrm>
          <a:off x="519212" y="1428064"/>
          <a:ext cx="952043" cy="95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71CA00-2E48-45DD-9FFE-12A9B2C6A258}">
      <dsp:nvSpPr>
        <dsp:cNvPr id="0" name=""/>
        <dsp:cNvSpPr/>
      </dsp:nvSpPr>
      <dsp:spPr>
        <a:xfrm>
          <a:off x="995233" y="2665919"/>
          <a:ext cx="9566562" cy="7616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54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Asset universitas yang sudah tidak terpakai (Bangku Kuliah, Podium, Meja Belajar, Mobil dsb) di hibahkan kepada Daerah maupun Ranting Muhammadiyah di sekitar Kampus</a:t>
          </a:r>
          <a:endParaRPr lang="en-US" sz="1900" kern="1200" dirty="0"/>
        </a:p>
      </dsp:txBody>
      <dsp:txXfrm>
        <a:off x="995233" y="2665919"/>
        <a:ext cx="9566562" cy="761634"/>
      </dsp:txXfrm>
    </dsp:sp>
    <dsp:sp modelId="{53A5BF0D-DC97-4765-BA5A-ECA0BF91298A}">
      <dsp:nvSpPr>
        <dsp:cNvPr id="0" name=""/>
        <dsp:cNvSpPr/>
      </dsp:nvSpPr>
      <dsp:spPr>
        <a:xfrm>
          <a:off x="519212" y="2570714"/>
          <a:ext cx="952043" cy="95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AD444C-5BE5-4B04-9EE3-16AF252A2906}">
      <dsp:nvSpPr>
        <dsp:cNvPr id="0" name=""/>
        <dsp:cNvSpPr/>
      </dsp:nvSpPr>
      <dsp:spPr>
        <a:xfrm>
          <a:off x="558571" y="3808569"/>
          <a:ext cx="10003224" cy="7616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454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Memberikan biaya THR bagi para guru maupun staf pengajar di Tingkat TK di Malang Raya </a:t>
          </a:r>
          <a:endParaRPr lang="en-US" sz="1900" kern="1200" dirty="0"/>
        </a:p>
      </dsp:txBody>
      <dsp:txXfrm>
        <a:off x="558571" y="3808569"/>
        <a:ext cx="10003224" cy="761634"/>
      </dsp:txXfrm>
    </dsp:sp>
    <dsp:sp modelId="{3F6E9E0B-C315-4129-B872-21F7CD013141}">
      <dsp:nvSpPr>
        <dsp:cNvPr id="0" name=""/>
        <dsp:cNvSpPr/>
      </dsp:nvSpPr>
      <dsp:spPr>
        <a:xfrm>
          <a:off x="82549" y="3713364"/>
          <a:ext cx="952043" cy="95204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40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966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31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7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8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1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2931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0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90808-18BA-43DA-ACC6-016826A1E76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C2C27-63E0-4B39-B706-34609751D849}" type="slidenum">
              <a:rPr lang="id-ID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9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931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249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03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598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18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75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29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0F56-7E87-4BF0-BA16-DB765378DB3F}" type="datetimeFigureOut">
              <a:rPr lang="id-ID" smtClean="0"/>
              <a:t>24/06/2020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7E4E-7301-4874-BAC1-7842AAA2C80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49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0808-18BA-43DA-ACC6-016826A1E765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C2C27-63E0-4B39-B706-34609751D849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4800" b="1" i="1" dirty="0" smtClean="0"/>
              <a:t>Peran Wakaf Sebagai Solusi Ummat di Era Pandemi Corona: Studi Kasus Universitas Muhammadiyah Malang </a:t>
            </a:r>
            <a:endParaRPr lang="id-ID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83"/>
            <a:ext cx="9144000" cy="1312816"/>
          </a:xfrm>
        </p:spPr>
        <p:txBody>
          <a:bodyPr>
            <a:normAutofit lnSpcReduction="10000"/>
          </a:bodyPr>
          <a:lstStyle/>
          <a:p>
            <a:r>
              <a:rPr lang="id-ID" b="1" dirty="0" smtClean="0"/>
              <a:t>Dr. Rahmad Hakim, M.MA</a:t>
            </a:r>
          </a:p>
          <a:p>
            <a:r>
              <a:rPr lang="id-ID" i="1" dirty="0" smtClean="0"/>
              <a:t>Program Studi Ekonomi Syariah, Fakultas Agama Islam, </a:t>
            </a:r>
          </a:p>
          <a:p>
            <a:r>
              <a:rPr lang="id-ID" i="1" dirty="0" smtClean="0"/>
              <a:t>Universitas Muhammadiyah Malang</a:t>
            </a:r>
            <a:endParaRPr lang="id-ID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68286" y="5692818"/>
            <a:ext cx="9144000" cy="74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1600" dirty="0" smtClean="0"/>
              <a:t>Disampaikan pada acar Webinar, </a:t>
            </a:r>
            <a:r>
              <a:rPr lang="id-ID" sz="1600" i="1" dirty="0" smtClean="0"/>
              <a:t>Ekos Talk #1, </a:t>
            </a:r>
            <a:r>
              <a:rPr lang="id-ID" sz="1600" dirty="0" smtClean="0"/>
              <a:t>24 Juni 2020. </a:t>
            </a:r>
          </a:p>
          <a:p>
            <a:pPr algn="r"/>
            <a:r>
              <a:rPr lang="id-ID" sz="1600" dirty="0" smtClean="0"/>
              <a:t>Pkl 10.30 – 11.30 WIB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7848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" y="1644491"/>
            <a:ext cx="4156133" cy="2770755"/>
          </a:xfrm>
        </p:spPr>
      </p:pic>
      <p:sp>
        <p:nvSpPr>
          <p:cNvPr id="5" name="Rectangle 4"/>
          <p:cNvSpPr/>
          <p:nvPr/>
        </p:nvSpPr>
        <p:spPr>
          <a:xfrm>
            <a:off x="617831" y="3976628"/>
            <a:ext cx="3370217" cy="404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UMM Bakery 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16" y="365125"/>
            <a:ext cx="4727409" cy="33420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21783" y="3283855"/>
            <a:ext cx="3370217" cy="404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UMM Kapal Garden Hotel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60" y="3749988"/>
            <a:ext cx="4941194" cy="27780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0348" y="5932070"/>
            <a:ext cx="3370217" cy="4049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Taman Rekreasi Sengkaling UMM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54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Dampak Unit Bisnis “berbasis Wakaf” bagi Ummat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679411"/>
              </p:ext>
            </p:extLst>
          </p:nvPr>
        </p:nvGraphicFramePr>
        <p:xfrm>
          <a:off x="838199" y="1463040"/>
          <a:ext cx="10630989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Dampak Unit Bisnis “berbasis Wakaf” bagi Ummat di Masa Pandemi 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9499"/>
            <a:ext cx="4347711" cy="43513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41" y="1799499"/>
            <a:ext cx="4560085" cy="25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Bahasan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532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5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Mengapa Wakaf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058077"/>
              </p:ext>
            </p:extLst>
          </p:nvPr>
        </p:nvGraphicFramePr>
        <p:xfrm>
          <a:off x="838200" y="1429555"/>
          <a:ext cx="10515600" cy="446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86148" y="5460641"/>
            <a:ext cx="10619704" cy="8500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prstClr val="black"/>
                </a:solidFill>
              </a:rPr>
              <a:t>Cizakca</a:t>
            </a:r>
            <a:r>
              <a:rPr lang="en-US" dirty="0" smtClean="0">
                <a:solidFill>
                  <a:prstClr val="black"/>
                </a:solidFill>
              </a:rPr>
              <a:t>, M. (2002). </a:t>
            </a:r>
            <a:r>
              <a:rPr lang="en-US" i="1" dirty="0" smtClean="0">
                <a:solidFill>
                  <a:prstClr val="black"/>
                </a:solidFill>
              </a:rPr>
              <a:t>Latest Development in the Western Non-Profit Sector and the</a:t>
            </a:r>
            <a:r>
              <a:rPr lang="id-ID" i="1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Implications for Islamic </a:t>
            </a:r>
            <a:r>
              <a:rPr lang="en-US" i="1" dirty="0" err="1" smtClean="0">
                <a:solidFill>
                  <a:prstClr val="black"/>
                </a:solidFill>
              </a:rPr>
              <a:t>Awq</a:t>
            </a:r>
            <a:r>
              <a:rPr lang="id-ID" i="1" dirty="0" smtClean="0">
                <a:solidFill>
                  <a:prstClr val="black"/>
                </a:solidFill>
              </a:rPr>
              <a:t>a</a:t>
            </a:r>
            <a:r>
              <a:rPr lang="en-US" i="1" dirty="0" smtClean="0">
                <a:solidFill>
                  <a:prstClr val="black"/>
                </a:solidFill>
              </a:rPr>
              <a:t>f. </a:t>
            </a:r>
            <a:r>
              <a:rPr lang="en-US" dirty="0" smtClean="0">
                <a:solidFill>
                  <a:prstClr val="black"/>
                </a:solidFill>
              </a:rPr>
              <a:t>Iqbal, M. (Ed.). Islamic Economic Institutions</a:t>
            </a:r>
            <a:r>
              <a:rPr lang="id-ID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and the Elimination of Poverty. pp. 263-287. Leicester: The Islamic Foundation.</a:t>
            </a:r>
            <a:endParaRPr lang="id-ID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36336"/>
            <a:ext cx="10515600" cy="1325563"/>
          </a:xfrm>
        </p:spPr>
        <p:txBody>
          <a:bodyPr/>
          <a:lstStyle/>
          <a:p>
            <a:r>
              <a:rPr lang="id-ID" dirty="0" smtClean="0"/>
              <a:t>Mengapa Wakaf ?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86149" y="1561899"/>
          <a:ext cx="10515600" cy="407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34097" y="5872766"/>
            <a:ext cx="10619704" cy="7083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 smtClean="0">
                <a:solidFill>
                  <a:prstClr val="black"/>
                </a:solidFill>
              </a:rPr>
              <a:t>Mazrul Shahir Md Zuki, </a:t>
            </a:r>
            <a:r>
              <a:rPr lang="id-ID" i="1" dirty="0" smtClean="0">
                <a:solidFill>
                  <a:prstClr val="black"/>
                </a:solidFill>
              </a:rPr>
              <a:t>Waqf And Its Role In Socioeconomic Development,</a:t>
            </a:r>
            <a:r>
              <a:rPr lang="id-ID" dirty="0" smtClean="0">
                <a:solidFill>
                  <a:prstClr val="black"/>
                </a:solidFill>
              </a:rPr>
              <a:t> ISRA International Journal of Islamic Finance, Vol. 4(2), 2012, pp. 173-178</a:t>
            </a:r>
          </a:p>
        </p:txBody>
      </p:sp>
    </p:spTree>
    <p:extLst>
      <p:ext uri="{BB962C8B-B14F-4D97-AF65-F5344CB8AC3E}">
        <p14:creationId xmlns:p14="http://schemas.microsoft.com/office/powerpoint/2010/main" val="28905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Tiga tipe wakaf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39447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866326"/>
            <a:ext cx="10327783" cy="727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prstClr val="black"/>
                </a:solidFill>
              </a:rPr>
              <a:t>Habibollah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Salarzehi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Waqf</a:t>
            </a:r>
            <a:r>
              <a:rPr lang="en-US" dirty="0" smtClean="0">
                <a:solidFill>
                  <a:prstClr val="black"/>
                </a:solidFill>
              </a:rPr>
              <a:t> as a Social Entrepreneurship Model in Islam, International Journal of Business and Management, Vol. 5(7), 2010, pp.180-186</a:t>
            </a:r>
            <a:endParaRPr lang="id-ID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Wakaf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6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38686"/>
            <a:ext cx="11885319" cy="57346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b="1" i="1" dirty="0" smtClean="0"/>
              <a:t>Solusi Wakaf di Masa Pandemi bagi Ummat </a:t>
            </a:r>
            <a:r>
              <a:rPr lang="id-ID" b="1" i="1" dirty="0" smtClean="0">
                <a:solidFill>
                  <a:schemeClr val="bg1"/>
                </a:solidFill>
              </a:rPr>
              <a:t>(Studi Kasus UMM)</a:t>
            </a:r>
            <a:endParaRPr lang="id-ID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Kampus UMM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5" y="2640966"/>
            <a:ext cx="3612422" cy="2027918"/>
          </a:xfrm>
        </p:spPr>
      </p:pic>
      <p:sp>
        <p:nvSpPr>
          <p:cNvPr id="5" name="Rectangle 4"/>
          <p:cNvSpPr/>
          <p:nvPr/>
        </p:nvSpPr>
        <p:spPr>
          <a:xfrm>
            <a:off x="313205" y="4833260"/>
            <a:ext cx="361242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UMM Kampus 1 Tahun 1964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/>
          <a:stretch/>
        </p:blipFill>
        <p:spPr>
          <a:xfrm>
            <a:off x="4215764" y="4261215"/>
            <a:ext cx="3487783" cy="1692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5764" y="3479666"/>
            <a:ext cx="3398652" cy="5486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UMM Kampus 2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16" y="420824"/>
            <a:ext cx="4357964" cy="2640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87187" y="3205346"/>
            <a:ext cx="3612422" cy="5486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UMM Kampus 3</a:t>
            </a:r>
            <a:endParaRPr lang="id-ID" dirty="0"/>
          </a:p>
        </p:txBody>
      </p:sp>
      <p:sp>
        <p:nvSpPr>
          <p:cNvPr id="11" name="Arc 10"/>
          <p:cNvSpPr/>
          <p:nvPr/>
        </p:nvSpPr>
        <p:spPr>
          <a:xfrm>
            <a:off x="838200" y="2476589"/>
            <a:ext cx="4609563" cy="1784625"/>
          </a:xfrm>
          <a:prstGeom prst="arc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Arc 11"/>
          <p:cNvSpPr/>
          <p:nvPr/>
        </p:nvSpPr>
        <p:spPr>
          <a:xfrm rot="7400326">
            <a:off x="7117405" y="2893907"/>
            <a:ext cx="3341887" cy="1285060"/>
          </a:xfrm>
          <a:prstGeom prst="arc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1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Unit Bisnis UMM</a:t>
            </a:r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1442221"/>
            <a:ext cx="4413069" cy="248235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15" y="489789"/>
            <a:ext cx="4269861" cy="240179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15" y="3048831"/>
            <a:ext cx="4347533" cy="3260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95" y="4167050"/>
            <a:ext cx="4371083" cy="245873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42505" y="3304903"/>
            <a:ext cx="3370217" cy="404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Sengkaling Kuliner &amp; Recreation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7547065" y="2402680"/>
            <a:ext cx="3370217" cy="40494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Rumah Sakit UMM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7406414" y="5774772"/>
            <a:ext cx="3549431" cy="4117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Pom Bensin UMM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1541727" y="6186214"/>
            <a:ext cx="3370217" cy="4049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Bengkel Mobi Rinjani UMM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30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465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Peran Wakaf Sebagai Solusi Ummat di Era Pandemi Corona: Studi Kasus Universitas Muhammadiyah Malang </vt:lpstr>
      <vt:lpstr>Struktur Bahasan </vt:lpstr>
      <vt:lpstr>Mengapa Wakaf ?</vt:lpstr>
      <vt:lpstr>Mengapa Wakaf ?</vt:lpstr>
      <vt:lpstr>Tiga tipe wakaf </vt:lpstr>
      <vt:lpstr>Dampak Wakaf </vt:lpstr>
      <vt:lpstr>Solusi Wakaf di Masa Pandemi bagi Ummat (Studi Kasus UMM)</vt:lpstr>
      <vt:lpstr>Kampus UMM</vt:lpstr>
      <vt:lpstr>Unit Bisnis UMM</vt:lpstr>
      <vt:lpstr>PowerPoint Presentation</vt:lpstr>
      <vt:lpstr>Dampak Unit Bisnis “berbasis Wakaf” bagi Ummat</vt:lpstr>
      <vt:lpstr>Dampak Unit Bisnis “berbasis Wakaf” bagi Ummat di Masa Pandemi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Wakaf Sebagai Solusia Ummat di Era Pandemi Corona: Studi Kasus Universitas Muhammadiyah Malang </dc:title>
  <dc:creator>Dell E5430</dc:creator>
  <cp:lastModifiedBy>SMK MANDIRI</cp:lastModifiedBy>
  <cp:revision>22</cp:revision>
  <dcterms:created xsi:type="dcterms:W3CDTF">2020-06-22T01:36:43Z</dcterms:created>
  <dcterms:modified xsi:type="dcterms:W3CDTF">2020-06-24T05:01:44Z</dcterms:modified>
</cp:coreProperties>
</file>