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2" r:id="rId3"/>
    <p:sldId id="258" r:id="rId4"/>
    <p:sldId id="259" r:id="rId5"/>
    <p:sldId id="260" r:id="rId6"/>
    <p:sldId id="264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1EAD-CB58-45A2-AD2C-CD5340CCE34B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90CEE-0047-4A62-835A-162727830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Sumur</a:t>
            </a:r>
            <a:r>
              <a:rPr lang="en-ID" dirty="0" smtClean="0"/>
              <a:t> </a:t>
            </a:r>
            <a:r>
              <a:rPr lang="en-ID" dirty="0" err="1" smtClean="0"/>
              <a:t>Raumah</a:t>
            </a:r>
            <a:r>
              <a:rPr lang="en-ID" dirty="0" smtClean="0"/>
              <a:t>, Tanah </a:t>
            </a:r>
            <a:r>
              <a:rPr lang="en-ID" dirty="0" err="1" smtClean="0"/>
              <a:t>Khaibar</a:t>
            </a:r>
            <a:r>
              <a:rPr lang="en-ID" dirty="0" smtClean="0"/>
              <a:t>, </a:t>
            </a:r>
            <a:r>
              <a:rPr lang="en-ID" dirty="0" err="1" smtClean="0"/>
              <a:t>Masjid</a:t>
            </a:r>
            <a:r>
              <a:rPr lang="en-ID" dirty="0" smtClean="0"/>
              <a:t> </a:t>
            </a:r>
            <a:r>
              <a:rPr lang="en-ID" dirty="0" err="1" smtClean="0"/>
              <a:t>Quba</a:t>
            </a:r>
            <a:r>
              <a:rPr lang="en-ID" dirty="0" smtClean="0"/>
              <a:t>, </a:t>
            </a:r>
            <a:r>
              <a:rPr lang="en-ID" dirty="0" err="1" smtClean="0"/>
              <a:t>Masjid</a:t>
            </a:r>
            <a:r>
              <a:rPr lang="en-ID" dirty="0" smtClean="0"/>
              <a:t> </a:t>
            </a:r>
            <a:r>
              <a:rPr lang="en-ID" dirty="0" err="1" smtClean="0"/>
              <a:t>Nabawi</a:t>
            </a:r>
            <a:r>
              <a:rPr lang="en-ID" dirty="0" smtClean="0"/>
              <a:t>, </a:t>
            </a:r>
            <a:r>
              <a:rPr lang="en-ID" dirty="0" err="1" smtClean="0"/>
              <a:t>Universitas</a:t>
            </a:r>
            <a:r>
              <a:rPr lang="en-ID" dirty="0" smtClean="0"/>
              <a:t> Al </a:t>
            </a:r>
            <a:r>
              <a:rPr lang="en-ID" dirty="0" err="1" smtClean="0"/>
              <a:t>Azhar</a:t>
            </a:r>
            <a:r>
              <a:rPr lang="en-ID" dirty="0" smtClean="0"/>
              <a:t>, Ali </a:t>
            </a:r>
            <a:r>
              <a:rPr lang="en-ID" dirty="0" err="1" smtClean="0"/>
              <a:t>Imran</a:t>
            </a:r>
            <a:r>
              <a:rPr lang="en-ID" dirty="0" smtClean="0"/>
              <a:t> (92), </a:t>
            </a:r>
            <a:r>
              <a:rPr lang="en-ID" dirty="0" err="1" smtClean="0"/>
              <a:t>Gontor</a:t>
            </a:r>
            <a:r>
              <a:rPr lang="en-ID" dirty="0" smtClean="0"/>
              <a:t> 1926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0CEE-0047-4A62-835A-162727830B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Modal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dana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setelah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 (captive market, </a:t>
            </a:r>
            <a:r>
              <a:rPr lang="en-ID" baseline="0" dirty="0" err="1" smtClean="0"/>
              <a:t>ekonomi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proteksi</a:t>
            </a:r>
            <a:r>
              <a:rPr lang="en-ID" baseline="0" dirty="0" smtClean="0"/>
              <a:t>)</a:t>
            </a:r>
          </a:p>
          <a:p>
            <a:r>
              <a:rPr lang="en-ID" baseline="0" dirty="0" err="1" smtClean="0"/>
              <a:t>Mengenal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Mengetahui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Kebutuhan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Mengetahui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cara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mengisi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kebutuhan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tahu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bagaimana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menguasai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</a:t>
            </a:r>
          </a:p>
          <a:p>
            <a:r>
              <a:rPr lang="en-ID" baseline="0" dirty="0" smtClean="0"/>
              <a:t>Dana </a:t>
            </a:r>
            <a:r>
              <a:rPr lang="en-ID" baseline="0" dirty="0" err="1" smtClean="0"/>
              <a:t>dibutuhkan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namun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mudah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didapatkan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0CEE-0047-4A62-835A-162727830B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Modal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dana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setelah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 (captive market, </a:t>
            </a:r>
            <a:r>
              <a:rPr lang="en-ID" baseline="0" dirty="0" err="1" smtClean="0"/>
              <a:t>ekonomi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proteksi</a:t>
            </a:r>
            <a:r>
              <a:rPr lang="en-ID" baseline="0" dirty="0" smtClean="0"/>
              <a:t>)</a:t>
            </a:r>
          </a:p>
          <a:p>
            <a:r>
              <a:rPr lang="en-ID" baseline="0" dirty="0" err="1" smtClean="0"/>
              <a:t>Mengenal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Mengetahui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Kebutuhan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Mengetahui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cara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mengisi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kebutuhan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tahu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bagaimana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menguasai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pasar</a:t>
            </a:r>
            <a:r>
              <a:rPr lang="en-ID" baseline="0" dirty="0" smtClean="0"/>
              <a:t>,</a:t>
            </a:r>
          </a:p>
          <a:p>
            <a:r>
              <a:rPr lang="en-ID" baseline="0" dirty="0" smtClean="0"/>
              <a:t>Dana </a:t>
            </a:r>
            <a:r>
              <a:rPr lang="en-ID" baseline="0" dirty="0" err="1" smtClean="0"/>
              <a:t>dibutuhkan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namun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mudah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didapatkan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0CEE-0047-4A62-835A-162727830B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97D358-5E55-46F0-A643-904572D6450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914C51-C618-461C-B6B1-417FAD632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720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D" dirty="0" err="1" smtClean="0">
                <a:latin typeface="Adobe Fan Heiti Std B" pitchFamily="34" charset="-128"/>
                <a:ea typeface="Adobe Fan Heiti Std B" pitchFamily="34" charset="-128"/>
              </a:rPr>
              <a:t>Oleh</a:t>
            </a:r>
            <a:r>
              <a:rPr lang="en-ID" dirty="0" smtClean="0">
                <a:latin typeface="Adobe Fan Heiti Std B" pitchFamily="34" charset="-128"/>
                <a:ea typeface="Adobe Fan Heiti Std B" pitchFamily="34" charset="-128"/>
              </a:rPr>
              <a:t>: </a:t>
            </a:r>
            <a:r>
              <a:rPr lang="en-ID" dirty="0" err="1" smtClean="0">
                <a:latin typeface="Adobe Fan Heiti Std B" pitchFamily="34" charset="-128"/>
                <a:ea typeface="Adobe Fan Heiti Std B" pitchFamily="34" charset="-128"/>
              </a:rPr>
              <a:t>Daniar</a:t>
            </a:r>
            <a:endParaRPr lang="en-ID" dirty="0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smtClean="0">
                <a:latin typeface="Trajan Pro 3" pitchFamily="18" charset="0"/>
              </a:rPr>
              <a:t>SOLUSI PESANTREN WAKAF</a:t>
            </a:r>
            <a:br>
              <a:rPr lang="en-ID" dirty="0" smtClean="0">
                <a:latin typeface="Trajan Pro 3" pitchFamily="18" charset="0"/>
              </a:rPr>
            </a:br>
            <a:r>
              <a:rPr lang="en-ID" dirty="0" smtClean="0">
                <a:latin typeface="Trajan Pro 3" pitchFamily="18" charset="0"/>
              </a:rPr>
              <a:t>DI ERA PANDEMI </a:t>
            </a:r>
            <a:endParaRPr lang="en-US" dirty="0">
              <a:latin typeface="Trajan Pro 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1326" y="4018434"/>
            <a:ext cx="8229600" cy="72090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Pimpinan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Ponpes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Wakaf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Trubus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Iman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Kaltim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dan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Dosen</a:t>
            </a:r>
            <a:r>
              <a:rPr kumimoji="0" lang="en-ID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 ICAST UNIDA </a:t>
            </a:r>
            <a:r>
              <a:rPr kumimoji="0" lang="en-ID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Gontor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 (2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285992"/>
            <a:ext cx="3888509" cy="2257485"/>
          </a:xfrm>
        </p:spPr>
      </p:pic>
      <p:sp>
        <p:nvSpPr>
          <p:cNvPr id="8" name="Right Arrow 7"/>
          <p:cNvSpPr/>
          <p:nvPr/>
        </p:nvSpPr>
        <p:spPr>
          <a:xfrm>
            <a:off x="3071802" y="3214686"/>
            <a:ext cx="192882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24-2249869_market-market-icon-png-white-transparent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357298"/>
            <a:ext cx="1961153" cy="1961153"/>
          </a:xfrm>
          <a:prstGeom prst="rect">
            <a:avLst/>
          </a:prstGeom>
        </p:spPr>
      </p:pic>
      <p:pic>
        <p:nvPicPr>
          <p:cNvPr id="11" name="Picture 10" descr="16_36_13_524_mosque_mcihanayaz_0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2722946" cy="2420767"/>
          </a:xfrm>
          <a:prstGeom prst="rect">
            <a:avLst/>
          </a:prstGeom>
        </p:spPr>
      </p:pic>
      <p:pic>
        <p:nvPicPr>
          <p:cNvPr id="7" name="Picture 6" descr="shutterstock_555095038.jpg"/>
          <p:cNvPicPr>
            <a:picLocks noChangeAspect="1"/>
          </p:cNvPicPr>
          <p:nvPr/>
        </p:nvPicPr>
        <p:blipFill>
          <a:blip r:embed="rId5"/>
          <a:srcRect l="26087" t="40942" r="20652" b="35507"/>
          <a:stretch>
            <a:fillRect/>
          </a:stretch>
        </p:blipFill>
        <p:spPr>
          <a:xfrm>
            <a:off x="2714612" y="3929066"/>
            <a:ext cx="2071702" cy="54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D" sz="6000" dirty="0" smtClean="0">
                <a:latin typeface="Trajan Pro 3" pitchFamily="18" charset="0"/>
              </a:rPr>
              <a:t>TERIMAKASIH</a:t>
            </a:r>
            <a:endParaRPr lang="en-US" sz="6000" dirty="0">
              <a:latin typeface="Trajan Pro 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>
                <a:latin typeface="Trajan Pro 3" pitchFamily="18" charset="0"/>
              </a:rPr>
              <a:t>ASAS MANFAAT WAKAF</a:t>
            </a:r>
            <a:endParaRPr lang="en-US" dirty="0">
              <a:latin typeface="Trajan Pro 3" pitchFamily="18" charset="0"/>
            </a:endParaRPr>
          </a:p>
        </p:txBody>
      </p:sp>
      <p:pic>
        <p:nvPicPr>
          <p:cNvPr id="6" name="Picture 5" descr="masjid-qu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3116"/>
            <a:ext cx="2200291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ut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4071942"/>
            <a:ext cx="180976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1261f09df806787854ecc65d086bf737c4373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285860"/>
            <a:ext cx="1714513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580278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2071678"/>
            <a:ext cx="2285989" cy="1285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xjqq82ag1nk6bryl131y_129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5072074"/>
            <a:ext cx="1952192" cy="130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ondok-Modern-Darussalam-Gontor-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214818"/>
            <a:ext cx="1964545" cy="1309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Curved Connector 12"/>
          <p:cNvCxnSpPr/>
          <p:nvPr/>
        </p:nvCxnSpPr>
        <p:spPr>
          <a:xfrm>
            <a:off x="3286116" y="3071810"/>
            <a:ext cx="2786082" cy="1571636"/>
          </a:xfrm>
          <a:prstGeom prst="curvedConnector3">
            <a:avLst>
              <a:gd name="adj1" fmla="val 4324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8" idx="4"/>
          </p:cNvCxnSpPr>
          <p:nvPr/>
        </p:nvCxnSpPr>
        <p:spPr>
          <a:xfrm rot="16200000" flipH="1">
            <a:off x="3286116" y="3714752"/>
            <a:ext cx="2357456" cy="71439"/>
          </a:xfrm>
          <a:prstGeom prst="curvedConnector3">
            <a:avLst>
              <a:gd name="adj1" fmla="val 4847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143240" y="2928934"/>
            <a:ext cx="2714644" cy="1571636"/>
          </a:xfrm>
          <a:prstGeom prst="curvedConnector3">
            <a:avLst>
              <a:gd name="adj1" fmla="val 4867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ages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620" y="3143248"/>
            <a:ext cx="1157287" cy="964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it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374523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>
                <a:latin typeface="Trajan Pro 3" pitchFamily="18" charset="0"/>
              </a:rPr>
              <a:t>LAHAN ASET WAKAF</a:t>
            </a:r>
            <a:endParaRPr lang="en-US" dirty="0">
              <a:latin typeface="Trajan Pro 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>
                <a:latin typeface="Trajan Pro 3" pitchFamily="18" charset="0"/>
              </a:rPr>
              <a:t>JENIS WAKAF</a:t>
            </a:r>
            <a:endParaRPr lang="en-US" dirty="0">
              <a:latin typeface="Trajan Pro 3" pitchFamily="18" charset="0"/>
            </a:endParaRPr>
          </a:p>
        </p:txBody>
      </p:sp>
      <p:pic>
        <p:nvPicPr>
          <p:cNvPr id="4" name="Picture 3" descr="Screenshot_20200509-113358_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482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ndok-Modern-Darussalam-Gontor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143108" cy="142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6XHzWDy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2071702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ondok-Pesantren-Lirboy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0"/>
            <a:ext cx="2435729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ondok-pesantren-suryalaya--1--suryalaya.o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0"/>
            <a:ext cx="2500298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734465c246bf2909e2b29b1529c18d4f_tengah.jpg"/>
          <p:cNvPicPr>
            <a:picLocks noChangeAspect="1"/>
          </p:cNvPicPr>
          <p:nvPr/>
        </p:nvPicPr>
        <p:blipFill>
          <a:blip r:embed="rId6"/>
          <a:srcRect l="2691" t="4998"/>
          <a:stretch>
            <a:fillRect/>
          </a:stretch>
        </p:blipFill>
        <p:spPr>
          <a:xfrm>
            <a:off x="0" y="1428736"/>
            <a:ext cx="2719349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idogi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1428736"/>
            <a:ext cx="2569348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-20170223-WA003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1429756"/>
            <a:ext cx="2144638" cy="142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ages (1)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511" y="2857214"/>
            <a:ext cx="2488489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esantrenterbesar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2857496"/>
            <a:ext cx="3234815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734465c246bf2909e2b29b1529c18d4f_tenga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2857496"/>
            <a:ext cx="2654861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MG_8117-1024x683.jpg"/>
          <p:cNvPicPr>
            <a:picLocks noChangeAspect="1"/>
          </p:cNvPicPr>
          <p:nvPr/>
        </p:nvPicPr>
        <p:blipFill>
          <a:blip r:embed="rId11" cstate="print"/>
          <a:srcRect r="19987"/>
          <a:stretch>
            <a:fillRect/>
          </a:stretch>
        </p:blipFill>
        <p:spPr>
          <a:xfrm>
            <a:off x="7429520" y="1428736"/>
            <a:ext cx="1714480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MG_8117-1024x683.jpg"/>
          <p:cNvPicPr>
            <a:picLocks noChangeAspect="1"/>
          </p:cNvPicPr>
          <p:nvPr/>
        </p:nvPicPr>
        <p:blipFill>
          <a:blip r:embed="rId12" cstate="print"/>
          <a:srcRect r="63328"/>
          <a:stretch>
            <a:fillRect/>
          </a:stretch>
        </p:blipFill>
        <p:spPr>
          <a:xfrm>
            <a:off x="0" y="2857496"/>
            <a:ext cx="857224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pesantrenterbesar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6256"/>
            <a:ext cx="2495429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91615" y="4286256"/>
            <a:ext cx="2153220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darul-muttaqin-banyuwangi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3438" y="4286256"/>
            <a:ext cx="2208764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2017_05_29_Pondok_Pesantren_Al-Khoirot_Malang.jpg"/>
          <p:cNvPicPr>
            <a:picLocks noChangeAspect="1"/>
          </p:cNvPicPr>
          <p:nvPr/>
        </p:nvPicPr>
        <p:blipFill>
          <a:blip r:embed="rId16"/>
          <a:srcRect r="12522"/>
          <a:stretch>
            <a:fillRect/>
          </a:stretch>
        </p:blipFill>
        <p:spPr>
          <a:xfrm>
            <a:off x="6858016" y="4286256"/>
            <a:ext cx="2285984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babakan-tegal.jpg"/>
          <p:cNvPicPr>
            <a:picLocks noChangeAspect="1"/>
          </p:cNvPicPr>
          <p:nvPr/>
        </p:nvPicPr>
        <p:blipFill>
          <a:blip r:embed="rId17"/>
          <a:srcRect b="20026"/>
          <a:stretch>
            <a:fillRect/>
          </a:stretch>
        </p:blipFill>
        <p:spPr>
          <a:xfrm>
            <a:off x="0" y="5715016"/>
            <a:ext cx="2528314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1519038493-p83d9f0bfe57eb10e4d0ca15cd47c5800.jpg"/>
          <p:cNvPicPr>
            <a:picLocks noChangeAspect="1"/>
          </p:cNvPicPr>
          <p:nvPr/>
        </p:nvPicPr>
        <p:blipFill>
          <a:blip r:embed="rId18" cstate="print"/>
          <a:srcRect t="20026"/>
          <a:stretch>
            <a:fillRect/>
          </a:stretch>
        </p:blipFill>
        <p:spPr>
          <a:xfrm>
            <a:off x="2500298" y="5715016"/>
            <a:ext cx="1905600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CIVILITA-COM-BERITA-ISLAM-PERADABAN-Ponpes-Darunnajah.jpg"/>
          <p:cNvPicPr>
            <a:picLocks noChangeAspect="1"/>
          </p:cNvPicPr>
          <p:nvPr/>
        </p:nvPicPr>
        <p:blipFill>
          <a:blip r:embed="rId19"/>
          <a:srcRect b="20026"/>
          <a:stretch>
            <a:fillRect/>
          </a:stretch>
        </p:blipFill>
        <p:spPr>
          <a:xfrm>
            <a:off x="4357686" y="5715016"/>
            <a:ext cx="2286720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pesantren6-730386d1721316c43fd94ab3e2b4ebb6.jfif"/>
          <p:cNvPicPr>
            <a:picLocks noChangeAspect="1"/>
          </p:cNvPicPr>
          <p:nvPr/>
        </p:nvPicPr>
        <p:blipFill>
          <a:blip r:embed="rId20" cstate="print"/>
          <a:srcRect t="31386"/>
          <a:stretch>
            <a:fillRect/>
          </a:stretch>
        </p:blipFill>
        <p:spPr>
          <a:xfrm>
            <a:off x="6643702" y="5715016"/>
            <a:ext cx="2500298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270-2701263_yükle-3d-numbers-gold-number-0-p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90992" y="1340214"/>
            <a:ext cx="1058220" cy="1513517"/>
          </a:xfrm>
          <a:prstGeom prst="rect">
            <a:avLst/>
          </a:prstGeom>
        </p:spPr>
      </p:pic>
      <p:pic>
        <p:nvPicPr>
          <p:cNvPr id="27" name="Picture 26" descr="number8_PNG18666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19356" y="1125900"/>
            <a:ext cx="1857388" cy="1857388"/>
          </a:xfrm>
          <a:prstGeom prst="rect">
            <a:avLst/>
          </a:prstGeom>
        </p:spPr>
      </p:pic>
      <p:pic>
        <p:nvPicPr>
          <p:cNvPr id="28" name="Picture 27" descr="unnam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3472" y="1125900"/>
            <a:ext cx="1857356" cy="1857356"/>
          </a:xfrm>
          <a:prstGeom prst="rect">
            <a:avLst/>
          </a:prstGeom>
        </p:spPr>
      </p:pic>
      <p:pic>
        <p:nvPicPr>
          <p:cNvPr id="31" name="Picture 30" descr="270-2701263_yükle-3d-numbers-gold-number-0-p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48446" y="1340214"/>
            <a:ext cx="1058220" cy="1513517"/>
          </a:xfrm>
          <a:prstGeom prst="rect">
            <a:avLst/>
          </a:prstGeom>
        </p:spPr>
      </p:pic>
      <p:pic>
        <p:nvPicPr>
          <p:cNvPr id="32" name="Picture 31" descr="270-2701263_yükle-3d-numbers-gold-number-0-p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05438" y="1340214"/>
            <a:ext cx="1058220" cy="1513517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-1285916" y="3357562"/>
            <a:ext cx="11787270" cy="135732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ID" sz="6000" b="1" i="0" u="none" strike="noStrike" kern="1200" spc="150" normalizeH="0" baseline="0" noProof="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14 JUTA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ID" sz="4400" b="1" i="0" u="none" strike="noStrike" kern="1200" spc="150" normalizeH="0" baseline="0" noProof="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dobe Fan Heiti Std B" pitchFamily="34" charset="-128"/>
                <a:ea typeface="Adobe Fan Heiti Std B" pitchFamily="34" charset="-128"/>
                <a:cs typeface="+mn-cs"/>
              </a:rPr>
              <a:t>SANTRI DAN SANTRIWATI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_36_13_524_mosque_mcihanayaz_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3606856" cy="32065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14810" y="3143248"/>
            <a:ext cx="192882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785926"/>
            <a:ext cx="2286016" cy="2286016"/>
          </a:xfrm>
          <a:prstGeom prst="rect">
            <a:avLst/>
          </a:prstGeom>
        </p:spPr>
      </p:pic>
      <p:pic>
        <p:nvPicPr>
          <p:cNvPr id="8" name="Picture 7" descr="224-2249869_market-market-icon-png-white-transparent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285860"/>
            <a:ext cx="1961153" cy="1961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371475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PASAR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3772962" cy="2506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3929058" cy="26193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Bent-Up Arrow 6"/>
          <p:cNvSpPr/>
          <p:nvPr/>
        </p:nvSpPr>
        <p:spPr>
          <a:xfrm rot="5400000">
            <a:off x="3250397" y="3821909"/>
            <a:ext cx="1428760" cy="13573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429132"/>
            <a:ext cx="15893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_36_13_524_mosque_mcihanayaz_0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3606856" cy="32065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14810" y="3143248"/>
            <a:ext cx="192882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857364"/>
            <a:ext cx="5286412" cy="3520127"/>
          </a:xfrm>
          <a:prstGeom prst="rect">
            <a:avLst/>
          </a:prstGeom>
        </p:spPr>
      </p:pic>
      <p:pic>
        <p:nvPicPr>
          <p:cNvPr id="8" name="Picture 7" descr="224-2249869_market-market-icon-png-white-transparent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1285860"/>
            <a:ext cx="1961153" cy="19611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1943" y="3643314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smtClean="0"/>
              <a:t>SDM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m-k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37" y="-357214"/>
            <a:ext cx="6551513" cy="3714776"/>
          </a:xfrm>
        </p:spPr>
      </p:pic>
      <p:pic>
        <p:nvPicPr>
          <p:cNvPr id="5" name="Picture 4" descr="training-regu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929066"/>
            <a:ext cx="1887076" cy="1785926"/>
          </a:xfrm>
          <a:prstGeom prst="rect">
            <a:avLst/>
          </a:prstGeom>
        </p:spPr>
      </p:pic>
      <p:pic>
        <p:nvPicPr>
          <p:cNvPr id="6" name="Picture 5" descr="ausbil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929066"/>
            <a:ext cx="1643074" cy="1643074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786190"/>
            <a:ext cx="1885333" cy="1938334"/>
          </a:xfrm>
          <a:prstGeom prst="rect">
            <a:avLst/>
          </a:prstGeom>
        </p:spPr>
      </p:pic>
      <p:pic>
        <p:nvPicPr>
          <p:cNvPr id="9" name="Picture 8" descr="services-upward-bound-trio-programs-advising-png-500_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000504"/>
            <a:ext cx="1674406" cy="167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129</Words>
  <Application>Microsoft Office PowerPoint</Application>
  <PresentationFormat>On-screen Show (4:3)</PresentationFormat>
  <Paragraphs>21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SOLUSI PESANTREN WAKAF DI ERA PANDEMI </vt:lpstr>
      <vt:lpstr>ASAS MANFAAT WAKAF</vt:lpstr>
      <vt:lpstr>LAHAN ASET WAKAF</vt:lpstr>
      <vt:lpstr>JENIS WAKAF</vt:lpstr>
      <vt:lpstr>Slide 5</vt:lpstr>
      <vt:lpstr>Slide 6</vt:lpstr>
      <vt:lpstr>Slide 7</vt:lpstr>
      <vt:lpstr>Slide 8</vt:lpstr>
      <vt:lpstr>Slide 9</vt:lpstr>
      <vt:lpstr>Slide 10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2020-06-23T03:38:25Z</dcterms:created>
  <dcterms:modified xsi:type="dcterms:W3CDTF">2020-06-23T07:00:48Z</dcterms:modified>
</cp:coreProperties>
</file>